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sldIdLst>
    <p:sldId id="286" r:id="rId2"/>
    <p:sldId id="288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72" r:id="rId26"/>
    <p:sldId id="273" r:id="rId27"/>
    <p:sldId id="274" r:id="rId28"/>
    <p:sldId id="275" r:id="rId29"/>
    <p:sldId id="276" r:id="rId30"/>
    <p:sldId id="277" r:id="rId31"/>
    <p:sldId id="279" r:id="rId32"/>
    <p:sldId id="280" r:id="rId33"/>
    <p:sldId id="281" r:id="rId34"/>
    <p:sldId id="282" r:id="rId35"/>
    <p:sldId id="429" r:id="rId36"/>
    <p:sldId id="450" r:id="rId37"/>
    <p:sldId id="283" r:id="rId38"/>
    <p:sldId id="284" r:id="rId39"/>
    <p:sldId id="428" r:id="rId40"/>
    <p:sldId id="300" r:id="rId41"/>
    <p:sldId id="302" r:id="rId42"/>
    <p:sldId id="298" r:id="rId43"/>
    <p:sldId id="285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8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37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50396-51E4-4BDA-8E0A-0710A150F57A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23A7A-85A7-4C08-9163-60734866C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3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938C07-2FF3-486D-9A9E-B4C4A4946A7A}" type="slidenum">
              <a:rPr lang="sr-Latn-CS" altLang="en-US" smtClean="0"/>
              <a:pPr>
                <a:defRPr/>
              </a:pPr>
              <a:t>35</a:t>
            </a:fld>
            <a:endParaRPr lang="sr-Latn-CS" altLang="en-US"/>
          </a:p>
        </p:txBody>
      </p:sp>
    </p:spTree>
    <p:extLst>
      <p:ext uri="{BB962C8B-B14F-4D97-AF65-F5344CB8AC3E}">
        <p14:creationId xmlns:p14="http://schemas.microsoft.com/office/powerpoint/2010/main" val="3011298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D910F-7DCC-6DFA-5C99-42B8AA8D1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Zdravstveni značaj funkcionalne sportske odeće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D216F-F160-FB37-1388-35FC25A74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 marL="0" indent="0" algn="ctr">
              <a:buNone/>
            </a:pPr>
            <a:r>
              <a:rPr lang="sr-Latn-RS" sz="2000" dirty="0"/>
              <a:t>Prof. dr Miloš Maksimović</a:t>
            </a:r>
          </a:p>
          <a:p>
            <a:pPr marL="0" indent="0" algn="ctr">
              <a:buNone/>
            </a:pPr>
            <a:r>
              <a:rPr lang="en-US" altLang="en-US" sz="2000" dirty="0"/>
              <a:t>Medicinski fakultet, Beograd</a:t>
            </a:r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1DF454-36E4-F186-15E9-5FC30356E7FA}"/>
              </a:ext>
            </a:extLst>
          </p:cNvPr>
          <p:cNvSpPr txBox="1"/>
          <p:nvPr/>
        </p:nvSpPr>
        <p:spPr>
          <a:xfrm>
            <a:off x="2286000" y="310829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84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Odeća i znojenje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fizičke</a:t>
            </a:r>
            <a:r>
              <a:rPr dirty="0"/>
              <a:t> </a:t>
            </a:r>
            <a:r>
              <a:rPr dirty="0" err="1"/>
              <a:t>aktivnosti</a:t>
            </a:r>
            <a:r>
              <a:rPr dirty="0"/>
              <a:t> </a:t>
            </a:r>
            <a:r>
              <a:rPr dirty="0" err="1"/>
              <a:t>dolazi</a:t>
            </a:r>
            <a:r>
              <a:rPr dirty="0"/>
              <a:t> do </a:t>
            </a:r>
            <a:r>
              <a:rPr dirty="0" err="1"/>
              <a:t>pojačanog</a:t>
            </a:r>
            <a:r>
              <a:rPr dirty="0"/>
              <a:t> </a:t>
            </a:r>
            <a:r>
              <a:rPr dirty="0" err="1"/>
              <a:t>znojenja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Znoj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prirodan</a:t>
            </a:r>
            <a:r>
              <a:rPr dirty="0"/>
              <a:t> </a:t>
            </a:r>
            <a:r>
              <a:rPr dirty="0" err="1"/>
              <a:t>mehanizam</a:t>
            </a:r>
            <a:r>
              <a:rPr dirty="0"/>
              <a:t> </a:t>
            </a:r>
            <a:r>
              <a:rPr dirty="0" err="1"/>
              <a:t>hlađenja</a:t>
            </a:r>
            <a:r>
              <a:rPr dirty="0"/>
              <a:t> </a:t>
            </a:r>
            <a:r>
              <a:rPr dirty="0" err="1"/>
              <a:t>organizma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odvodi</a:t>
            </a:r>
            <a:r>
              <a:rPr dirty="0"/>
              <a:t> </a:t>
            </a:r>
            <a:r>
              <a:rPr dirty="0" err="1"/>
              <a:t>vlagu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kože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Vlažna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izazvati</a:t>
            </a:r>
            <a:r>
              <a:rPr dirty="0"/>
              <a:t> </a:t>
            </a:r>
            <a:r>
              <a:rPr dirty="0" err="1"/>
              <a:t>osećaj</a:t>
            </a:r>
            <a:r>
              <a:rPr dirty="0"/>
              <a:t> </a:t>
            </a:r>
            <a:r>
              <a:rPr dirty="0" err="1"/>
              <a:t>nelagodnosti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Zadržavanje</a:t>
            </a:r>
            <a:r>
              <a:rPr dirty="0"/>
              <a:t> </a:t>
            </a:r>
            <a:r>
              <a:rPr dirty="0" err="1"/>
              <a:t>vlage</a:t>
            </a:r>
            <a:r>
              <a:rPr dirty="0"/>
              <a:t> </a:t>
            </a:r>
            <a:r>
              <a:rPr dirty="0" err="1"/>
              <a:t>povećava</a:t>
            </a:r>
            <a:r>
              <a:rPr dirty="0"/>
              <a:t> </a:t>
            </a:r>
            <a:r>
              <a:rPr dirty="0" err="1"/>
              <a:t>rizik</a:t>
            </a:r>
            <a:r>
              <a:rPr dirty="0"/>
              <a:t> od </a:t>
            </a:r>
            <a:r>
              <a:rPr dirty="0" err="1"/>
              <a:t>iritacija</a:t>
            </a:r>
            <a:r>
              <a:rPr dirty="0"/>
              <a:t> </a:t>
            </a:r>
            <a:r>
              <a:rPr dirty="0" err="1"/>
              <a:t>kože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Savremeni</a:t>
            </a:r>
            <a:r>
              <a:rPr dirty="0"/>
              <a:t> </a:t>
            </a:r>
            <a:r>
              <a:rPr dirty="0" err="1"/>
              <a:t>tekstili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brzo</a:t>
            </a:r>
            <a:r>
              <a:rPr dirty="0"/>
              <a:t> </a:t>
            </a:r>
            <a:r>
              <a:rPr dirty="0" err="1"/>
              <a:t>sušenje</a:t>
            </a:r>
            <a:r>
              <a:rPr dirty="0"/>
              <a:t> </a:t>
            </a:r>
            <a:r>
              <a:rPr dirty="0" err="1"/>
              <a:t>materijala</a:t>
            </a:r>
            <a:endParaRPr lang="sr-Latn-R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B</a:t>
            </a:r>
            <a:r>
              <a:rPr lang="sr-Latn-RS" dirty="0"/>
              <a:t>iomehanički značaj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podrži</a:t>
            </a:r>
            <a:r>
              <a:rPr dirty="0"/>
              <a:t> </a:t>
            </a:r>
            <a:r>
              <a:rPr dirty="0" err="1"/>
              <a:t>prirodnu</a:t>
            </a:r>
            <a:r>
              <a:rPr dirty="0"/>
              <a:t> </a:t>
            </a:r>
            <a:r>
              <a:rPr dirty="0" err="1"/>
              <a:t>biomehaniku</a:t>
            </a:r>
            <a:r>
              <a:rPr dirty="0"/>
              <a:t> </a:t>
            </a:r>
            <a:r>
              <a:rPr dirty="0" err="1"/>
              <a:t>tela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Neadekvatna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ograničiti</a:t>
            </a:r>
            <a:r>
              <a:rPr dirty="0"/>
              <a:t> </a:t>
            </a:r>
            <a:r>
              <a:rPr dirty="0" err="1"/>
              <a:t>amplitudu</a:t>
            </a:r>
            <a:r>
              <a:rPr dirty="0"/>
              <a:t> </a:t>
            </a:r>
            <a:r>
              <a:rPr dirty="0" err="1"/>
              <a:t>pokreta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Ograničenje</a:t>
            </a:r>
            <a:r>
              <a:rPr dirty="0"/>
              <a:t> </a:t>
            </a:r>
            <a:r>
              <a:rPr dirty="0" err="1"/>
              <a:t>pokreta</a:t>
            </a:r>
            <a:r>
              <a:rPr dirty="0"/>
              <a:t> </a:t>
            </a: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efikasnost</a:t>
            </a:r>
            <a:r>
              <a:rPr dirty="0"/>
              <a:t> </a:t>
            </a:r>
            <a:r>
              <a:rPr dirty="0" err="1"/>
              <a:t>izvođenja</a:t>
            </a:r>
            <a:r>
              <a:rPr dirty="0"/>
              <a:t> </a:t>
            </a:r>
            <a:r>
              <a:rPr dirty="0" err="1"/>
              <a:t>sportskih</a:t>
            </a:r>
            <a:r>
              <a:rPr dirty="0"/>
              <a:t> </a:t>
            </a:r>
            <a:r>
              <a:rPr dirty="0" err="1"/>
              <a:t>tehnika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Pravilno</a:t>
            </a:r>
            <a:r>
              <a:rPr dirty="0"/>
              <a:t> </a:t>
            </a:r>
            <a:r>
              <a:rPr dirty="0" err="1"/>
              <a:t>dizajnirana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optimalnu</a:t>
            </a:r>
            <a:r>
              <a:rPr dirty="0"/>
              <a:t> </a:t>
            </a:r>
            <a:r>
              <a:rPr dirty="0" err="1"/>
              <a:t>pokretljivost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Savremeni</a:t>
            </a:r>
            <a:r>
              <a:rPr dirty="0"/>
              <a:t> </a:t>
            </a:r>
            <a:r>
              <a:rPr dirty="0" err="1"/>
              <a:t>krojevi</a:t>
            </a:r>
            <a:r>
              <a:rPr dirty="0"/>
              <a:t> </a:t>
            </a:r>
            <a:r>
              <a:rPr dirty="0" err="1"/>
              <a:t>prilagođeni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specifičnostima</a:t>
            </a:r>
            <a:r>
              <a:rPr dirty="0"/>
              <a:t> </a:t>
            </a:r>
            <a:r>
              <a:rPr dirty="0" err="1"/>
              <a:t>pojedinih</a:t>
            </a:r>
            <a:r>
              <a:rPr dirty="0"/>
              <a:t> </a:t>
            </a:r>
            <a:r>
              <a:rPr dirty="0" err="1"/>
              <a:t>sportova</a:t>
            </a:r>
            <a:endParaRPr lang="sr-Latn-R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K</a:t>
            </a:r>
            <a:r>
              <a:rPr lang="sr-Latn-RS" dirty="0"/>
              <a:t>ompresivna sportska odeća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dirty="0" err="1"/>
              <a:t>Kompresivna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ostvaruje</a:t>
            </a:r>
            <a:r>
              <a:rPr dirty="0"/>
              <a:t> </a:t>
            </a:r>
            <a:r>
              <a:rPr dirty="0" err="1"/>
              <a:t>blagi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ravnomerni</a:t>
            </a:r>
            <a:r>
              <a:rPr dirty="0"/>
              <a:t> </a:t>
            </a:r>
            <a:r>
              <a:rPr dirty="0" err="1"/>
              <a:t>pritisak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telo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Koristi</a:t>
            </a:r>
            <a:r>
              <a:rPr dirty="0"/>
              <a:t> se u </a:t>
            </a:r>
            <a:r>
              <a:rPr dirty="0" err="1"/>
              <a:t>velikom</a:t>
            </a:r>
            <a:r>
              <a:rPr dirty="0"/>
              <a:t> </a:t>
            </a:r>
            <a:r>
              <a:rPr dirty="0" err="1"/>
              <a:t>broju</a:t>
            </a:r>
            <a:r>
              <a:rPr dirty="0"/>
              <a:t> </a:t>
            </a:r>
            <a:r>
              <a:rPr dirty="0" err="1"/>
              <a:t>sportskih</a:t>
            </a:r>
            <a:r>
              <a:rPr dirty="0"/>
              <a:t> </a:t>
            </a:r>
            <a:r>
              <a:rPr dirty="0" err="1"/>
              <a:t>disciplina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Njena</a:t>
            </a:r>
            <a:r>
              <a:rPr dirty="0"/>
              <a:t> </a:t>
            </a:r>
            <a:r>
              <a:rPr dirty="0" err="1"/>
              <a:t>primena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doprineti</a:t>
            </a:r>
            <a:r>
              <a:rPr dirty="0"/>
              <a:t> </a:t>
            </a:r>
            <a:r>
              <a:rPr dirty="0" err="1"/>
              <a:t>stabilizaciji</a:t>
            </a:r>
            <a:r>
              <a:rPr dirty="0"/>
              <a:t> </a:t>
            </a:r>
            <a:r>
              <a:rPr dirty="0" err="1"/>
              <a:t>mišića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Kod</a:t>
            </a:r>
            <a:r>
              <a:rPr dirty="0"/>
              <a:t> </a:t>
            </a:r>
            <a:r>
              <a:rPr dirty="0" err="1"/>
              <a:t>pojedinih</a:t>
            </a:r>
            <a:r>
              <a:rPr dirty="0"/>
              <a:t> </a:t>
            </a:r>
            <a:r>
              <a:rPr dirty="0" err="1"/>
              <a:t>sportista</a:t>
            </a:r>
            <a:r>
              <a:rPr dirty="0"/>
              <a:t> </a:t>
            </a: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osećaj</a:t>
            </a:r>
            <a:r>
              <a:rPr dirty="0"/>
              <a:t> </a:t>
            </a:r>
            <a:r>
              <a:rPr dirty="0" err="1"/>
              <a:t>vibracija</a:t>
            </a:r>
            <a:r>
              <a:rPr dirty="0"/>
              <a:t> </a:t>
            </a:r>
            <a:r>
              <a:rPr dirty="0" err="1"/>
              <a:t>mišića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kretanja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Često</a:t>
            </a:r>
            <a:r>
              <a:rPr dirty="0"/>
              <a:t> se </a:t>
            </a:r>
            <a:r>
              <a:rPr dirty="0" err="1"/>
              <a:t>koristi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treninga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oporavka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Kompresivni</a:t>
            </a:r>
            <a:r>
              <a:rPr dirty="0"/>
              <a:t> </a:t>
            </a:r>
            <a:r>
              <a:rPr dirty="0" err="1"/>
              <a:t>proizvodi</a:t>
            </a:r>
            <a:r>
              <a:rPr dirty="0"/>
              <a:t> </a:t>
            </a:r>
            <a:r>
              <a:rPr dirty="0" err="1"/>
              <a:t>izrađuju</a:t>
            </a:r>
            <a:r>
              <a:rPr dirty="0"/>
              <a:t> se od </a:t>
            </a:r>
            <a:r>
              <a:rPr dirty="0" err="1"/>
              <a:t>elastičnih</a:t>
            </a:r>
            <a:r>
              <a:rPr dirty="0"/>
              <a:t> </a:t>
            </a:r>
            <a:r>
              <a:rPr dirty="0" err="1"/>
              <a:t>materijala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Efikasnost</a:t>
            </a:r>
            <a:r>
              <a:rPr dirty="0"/>
              <a:t> </a:t>
            </a:r>
            <a:r>
              <a:rPr dirty="0" err="1"/>
              <a:t>zavisi</a:t>
            </a:r>
            <a:r>
              <a:rPr dirty="0"/>
              <a:t> od </a:t>
            </a:r>
            <a:r>
              <a:rPr dirty="0" err="1"/>
              <a:t>pravilnog</a:t>
            </a:r>
            <a:r>
              <a:rPr dirty="0"/>
              <a:t> </a:t>
            </a:r>
            <a:r>
              <a:rPr dirty="0" err="1"/>
              <a:t>izbora</a:t>
            </a:r>
            <a:r>
              <a:rPr dirty="0"/>
              <a:t> </a:t>
            </a:r>
            <a:r>
              <a:rPr dirty="0" err="1"/>
              <a:t>veličine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namene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P</a:t>
            </a:r>
            <a:r>
              <a:rPr lang="sr-Latn-RS" dirty="0"/>
              <a:t>revencija povreda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dirty="0" err="1"/>
              <a:t>Prevencija</a:t>
            </a:r>
            <a:r>
              <a:rPr dirty="0"/>
              <a:t> </a:t>
            </a:r>
            <a:r>
              <a:rPr dirty="0" err="1"/>
              <a:t>povreda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jedan</a:t>
            </a:r>
            <a:r>
              <a:rPr dirty="0"/>
              <a:t> od </a:t>
            </a:r>
            <a:r>
              <a:rPr dirty="0" err="1"/>
              <a:t>osnovnih</a:t>
            </a:r>
            <a:r>
              <a:rPr dirty="0"/>
              <a:t> </a:t>
            </a:r>
            <a:r>
              <a:rPr dirty="0" err="1"/>
              <a:t>ciljeva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medicine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doprineti</a:t>
            </a:r>
            <a:r>
              <a:rPr dirty="0"/>
              <a:t> </a:t>
            </a:r>
            <a:r>
              <a:rPr dirty="0" err="1"/>
              <a:t>smanjenju</a:t>
            </a:r>
            <a:r>
              <a:rPr dirty="0"/>
              <a:t> </a:t>
            </a:r>
            <a:r>
              <a:rPr dirty="0" err="1"/>
              <a:t>rizika</a:t>
            </a:r>
            <a:r>
              <a:rPr dirty="0"/>
              <a:t> od </a:t>
            </a:r>
            <a:r>
              <a:rPr dirty="0" err="1"/>
              <a:t>povređivanja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Zaštitni</a:t>
            </a:r>
            <a:r>
              <a:rPr dirty="0"/>
              <a:t> </a:t>
            </a:r>
            <a:r>
              <a:rPr dirty="0" err="1"/>
              <a:t>elementi</a:t>
            </a:r>
            <a:r>
              <a:rPr dirty="0"/>
              <a:t> </a:t>
            </a:r>
            <a:r>
              <a:rPr dirty="0" err="1"/>
              <a:t>ublažavaju</a:t>
            </a:r>
            <a:r>
              <a:rPr dirty="0"/>
              <a:t> </a:t>
            </a:r>
            <a:r>
              <a:rPr dirty="0" err="1"/>
              <a:t>delovanje</a:t>
            </a:r>
            <a:r>
              <a:rPr dirty="0"/>
              <a:t> </a:t>
            </a:r>
            <a:r>
              <a:rPr dirty="0" err="1"/>
              <a:t>spoljašnjih</a:t>
            </a:r>
            <a:r>
              <a:rPr dirty="0"/>
              <a:t> </a:t>
            </a:r>
            <a:r>
              <a:rPr dirty="0" err="1"/>
              <a:t>sila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Kvalitetni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smanjuju</a:t>
            </a:r>
            <a:r>
              <a:rPr dirty="0"/>
              <a:t> </a:t>
            </a:r>
            <a:r>
              <a:rPr dirty="0" err="1"/>
              <a:t>mogućnost</a:t>
            </a:r>
            <a:r>
              <a:rPr dirty="0"/>
              <a:t> </a:t>
            </a:r>
            <a:r>
              <a:rPr dirty="0" err="1"/>
              <a:t>nastanka</a:t>
            </a:r>
            <a:r>
              <a:rPr dirty="0"/>
              <a:t> </a:t>
            </a:r>
            <a:r>
              <a:rPr dirty="0" err="1"/>
              <a:t>ogrebotina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Održavanje</a:t>
            </a:r>
            <a:r>
              <a:rPr dirty="0"/>
              <a:t> </a:t>
            </a:r>
            <a:r>
              <a:rPr dirty="0" err="1"/>
              <a:t>optimalne</a:t>
            </a:r>
            <a:r>
              <a:rPr dirty="0"/>
              <a:t> temperature </a:t>
            </a: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opterećenje</a:t>
            </a:r>
            <a:r>
              <a:rPr dirty="0"/>
              <a:t> </a:t>
            </a:r>
            <a:r>
              <a:rPr dirty="0" err="1"/>
              <a:t>organizma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Stabilnost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udobnost</a:t>
            </a:r>
            <a:r>
              <a:rPr dirty="0"/>
              <a:t> </a:t>
            </a:r>
            <a:r>
              <a:rPr dirty="0" err="1"/>
              <a:t>doprinose</a:t>
            </a:r>
            <a:r>
              <a:rPr dirty="0"/>
              <a:t> </a:t>
            </a:r>
            <a:r>
              <a:rPr dirty="0" err="1"/>
              <a:t>sigurnijem</a:t>
            </a:r>
            <a:r>
              <a:rPr dirty="0"/>
              <a:t> </a:t>
            </a:r>
            <a:r>
              <a:rPr dirty="0" err="1"/>
              <a:t>izvođenju</a:t>
            </a:r>
            <a:r>
              <a:rPr dirty="0"/>
              <a:t> </a:t>
            </a:r>
            <a:r>
              <a:rPr dirty="0" err="1"/>
              <a:t>pokreta</a:t>
            </a:r>
            <a:endParaRPr lang="sr-Latn-R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Z</a:t>
            </a:r>
            <a:r>
              <a:rPr lang="sr-Latn-RS" dirty="0"/>
              <a:t>aštita kože i mekih tkiva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sportskih</a:t>
            </a:r>
            <a:r>
              <a:rPr dirty="0"/>
              <a:t> </a:t>
            </a:r>
            <a:r>
              <a:rPr dirty="0" err="1"/>
              <a:t>aktivnosti</a:t>
            </a:r>
            <a:r>
              <a:rPr dirty="0"/>
              <a:t> </a:t>
            </a:r>
            <a:r>
              <a:rPr dirty="0" err="1"/>
              <a:t>koža</a:t>
            </a:r>
            <a:r>
              <a:rPr dirty="0"/>
              <a:t> je </a:t>
            </a:r>
            <a:r>
              <a:rPr dirty="0" err="1"/>
              <a:t>izložena</a:t>
            </a:r>
            <a:r>
              <a:rPr dirty="0"/>
              <a:t> </a:t>
            </a:r>
            <a:r>
              <a:rPr dirty="0" err="1"/>
              <a:t>različitim</a:t>
            </a:r>
            <a:r>
              <a:rPr dirty="0"/>
              <a:t> </a:t>
            </a:r>
            <a:r>
              <a:rPr dirty="0" err="1"/>
              <a:t>opterećenjima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Trenje</a:t>
            </a:r>
            <a:r>
              <a:rPr dirty="0"/>
              <a:t> </a:t>
            </a:r>
            <a:r>
              <a:rPr dirty="0" err="1"/>
              <a:t>između</a:t>
            </a:r>
            <a:r>
              <a:rPr dirty="0"/>
              <a:t> </a:t>
            </a:r>
            <a:r>
              <a:rPr dirty="0" err="1"/>
              <a:t>kože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odeće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izazvati</a:t>
            </a:r>
            <a:r>
              <a:rPr dirty="0"/>
              <a:t> </a:t>
            </a:r>
            <a:r>
              <a:rPr dirty="0" err="1"/>
              <a:t>iritacije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Funkcionalni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smanjuju</a:t>
            </a:r>
            <a:r>
              <a:rPr dirty="0"/>
              <a:t> </a:t>
            </a:r>
            <a:r>
              <a:rPr dirty="0" err="1"/>
              <a:t>mogućnost</a:t>
            </a:r>
            <a:r>
              <a:rPr dirty="0"/>
              <a:t> </a:t>
            </a:r>
            <a:r>
              <a:rPr dirty="0" err="1"/>
              <a:t>nastanka</a:t>
            </a:r>
            <a:r>
              <a:rPr dirty="0"/>
              <a:t> </a:t>
            </a:r>
            <a:r>
              <a:rPr dirty="0" err="1"/>
              <a:t>oštećenja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Neki </a:t>
            </a:r>
            <a:r>
              <a:rPr dirty="0" err="1"/>
              <a:t>proizvodi</a:t>
            </a:r>
            <a:r>
              <a:rPr dirty="0"/>
              <a:t> </a:t>
            </a:r>
            <a:r>
              <a:rPr dirty="0" err="1"/>
              <a:t>pružaju</a:t>
            </a:r>
            <a:r>
              <a:rPr dirty="0"/>
              <a:t> </a:t>
            </a:r>
            <a:r>
              <a:rPr dirty="0" err="1"/>
              <a:t>zaštitu</a:t>
            </a:r>
            <a:r>
              <a:rPr dirty="0"/>
              <a:t> od </a:t>
            </a:r>
            <a:r>
              <a:rPr dirty="0" err="1"/>
              <a:t>ultravioletnog</a:t>
            </a:r>
            <a:r>
              <a:rPr dirty="0"/>
              <a:t> </a:t>
            </a:r>
            <a:r>
              <a:rPr dirty="0" err="1"/>
              <a:t>zračenja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zaštititi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od </a:t>
            </a:r>
            <a:r>
              <a:rPr dirty="0" err="1"/>
              <a:t>nepovoljnih</a:t>
            </a:r>
            <a:r>
              <a:rPr dirty="0"/>
              <a:t> </a:t>
            </a:r>
            <a:r>
              <a:rPr dirty="0" err="1"/>
              <a:t>vremenskih</a:t>
            </a:r>
            <a:r>
              <a:rPr dirty="0"/>
              <a:t> </a:t>
            </a:r>
            <a:r>
              <a:rPr dirty="0" err="1"/>
              <a:t>uslova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Očuvanje</a:t>
            </a:r>
            <a:r>
              <a:rPr dirty="0"/>
              <a:t> </a:t>
            </a:r>
            <a:r>
              <a:rPr dirty="0" err="1"/>
              <a:t>integriteta</a:t>
            </a:r>
            <a:r>
              <a:rPr dirty="0"/>
              <a:t> </a:t>
            </a:r>
            <a:r>
              <a:rPr dirty="0" err="1"/>
              <a:t>kože</a:t>
            </a:r>
            <a:r>
              <a:rPr dirty="0"/>
              <a:t> </a:t>
            </a:r>
            <a:r>
              <a:rPr dirty="0" err="1"/>
              <a:t>važno</a:t>
            </a:r>
            <a:r>
              <a:rPr dirty="0"/>
              <a:t> je za </a:t>
            </a:r>
            <a:r>
              <a:rPr dirty="0" err="1"/>
              <a:t>kontinuirano</a:t>
            </a:r>
            <a:r>
              <a:rPr dirty="0"/>
              <a:t> </a:t>
            </a:r>
            <a:r>
              <a:rPr dirty="0" err="1"/>
              <a:t>treniranje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Zdravlje</a:t>
            </a:r>
            <a:r>
              <a:rPr dirty="0"/>
              <a:t> </a:t>
            </a:r>
            <a:r>
              <a:rPr dirty="0" err="1"/>
              <a:t>kože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opštem</a:t>
            </a:r>
            <a:r>
              <a:rPr dirty="0"/>
              <a:t> </a:t>
            </a:r>
            <a:r>
              <a:rPr dirty="0" err="1"/>
              <a:t>zdravlju</a:t>
            </a:r>
            <a:r>
              <a:rPr dirty="0"/>
              <a:t> </a:t>
            </a:r>
            <a:r>
              <a:rPr dirty="0" err="1"/>
              <a:t>sportiste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P</a:t>
            </a:r>
            <a:r>
              <a:rPr lang="sr-Latn-RS" dirty="0"/>
              <a:t>sihološki efekti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imati</a:t>
            </a:r>
            <a:r>
              <a:rPr dirty="0"/>
              <a:t> </a:t>
            </a:r>
            <a:r>
              <a:rPr dirty="0" err="1"/>
              <a:t>značajan</a:t>
            </a:r>
            <a:r>
              <a:rPr dirty="0"/>
              <a:t> </a:t>
            </a:r>
            <a:r>
              <a:rPr dirty="0" err="1"/>
              <a:t>psihološki</a:t>
            </a:r>
            <a:r>
              <a:rPr dirty="0"/>
              <a:t> </a:t>
            </a:r>
            <a:r>
              <a:rPr dirty="0" err="1"/>
              <a:t>uticaj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Udobna</a:t>
            </a:r>
            <a:r>
              <a:rPr dirty="0"/>
              <a:t> </a:t>
            </a:r>
            <a:r>
              <a:rPr dirty="0" err="1"/>
              <a:t>oprema</a:t>
            </a:r>
            <a:r>
              <a:rPr dirty="0"/>
              <a:t> </a:t>
            </a:r>
            <a:r>
              <a:rPr dirty="0" err="1"/>
              <a:t>povećava</a:t>
            </a:r>
            <a:r>
              <a:rPr dirty="0"/>
              <a:t> </a:t>
            </a:r>
            <a:r>
              <a:rPr dirty="0" err="1"/>
              <a:t>osećaj</a:t>
            </a:r>
            <a:r>
              <a:rPr dirty="0"/>
              <a:t> </a:t>
            </a:r>
            <a:r>
              <a:rPr dirty="0" err="1"/>
              <a:t>sigurnosti</a:t>
            </a:r>
            <a:r>
              <a:rPr dirty="0"/>
              <a:t> </a:t>
            </a:r>
            <a:r>
              <a:rPr dirty="0" err="1"/>
              <a:t>kod</a:t>
            </a:r>
            <a:r>
              <a:rPr dirty="0"/>
              <a:t> </a:t>
            </a:r>
            <a:r>
              <a:rPr dirty="0" err="1"/>
              <a:t>sportista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Profesionalan</a:t>
            </a:r>
            <a:r>
              <a:rPr dirty="0"/>
              <a:t> </a:t>
            </a:r>
            <a:r>
              <a:rPr dirty="0" err="1"/>
              <a:t>izgled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samopouzdanju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Boje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dizajn</a:t>
            </a:r>
            <a:r>
              <a:rPr dirty="0"/>
              <a:t> </a:t>
            </a:r>
            <a:r>
              <a:rPr dirty="0" err="1"/>
              <a:t>mogu</a:t>
            </a:r>
            <a:r>
              <a:rPr dirty="0"/>
              <a:t> </a:t>
            </a:r>
            <a:r>
              <a:rPr dirty="0" err="1"/>
              <a:t>imati</a:t>
            </a:r>
            <a:r>
              <a:rPr dirty="0"/>
              <a:t> </a:t>
            </a:r>
            <a:r>
              <a:rPr dirty="0" err="1"/>
              <a:t>motivacioni</a:t>
            </a:r>
            <a:r>
              <a:rPr dirty="0"/>
              <a:t> </a:t>
            </a:r>
            <a:r>
              <a:rPr dirty="0" err="1"/>
              <a:t>efekat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Veće</a:t>
            </a:r>
            <a:r>
              <a:rPr dirty="0"/>
              <a:t> </a:t>
            </a:r>
            <a:r>
              <a:rPr dirty="0" err="1"/>
              <a:t>samopouzdanje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pozitivno</a:t>
            </a:r>
            <a:r>
              <a:rPr dirty="0"/>
              <a:t> </a:t>
            </a:r>
            <a:r>
              <a:rPr dirty="0" err="1"/>
              <a:t>uticati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performanse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Psihološki</a:t>
            </a:r>
            <a:r>
              <a:rPr dirty="0"/>
              <a:t> </a:t>
            </a:r>
            <a:r>
              <a:rPr dirty="0" err="1"/>
              <a:t>aspekt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važan</a:t>
            </a:r>
            <a:r>
              <a:rPr dirty="0"/>
              <a:t> deo </a:t>
            </a:r>
            <a:r>
              <a:rPr dirty="0" err="1"/>
              <a:t>sportskog</a:t>
            </a:r>
            <a:r>
              <a:rPr dirty="0"/>
              <a:t> </a:t>
            </a:r>
            <a:r>
              <a:rPr dirty="0" err="1"/>
              <a:t>uspeha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9E4DA-89BF-B307-8717-DEC48905D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Pamuk u </a:t>
            </a:r>
            <a:r>
              <a:rPr lang="en-US" dirty="0" err="1"/>
              <a:t>sportskoj</a:t>
            </a:r>
            <a:r>
              <a:rPr lang="en-US" dirty="0"/>
              <a:t> </a:t>
            </a:r>
            <a:r>
              <a:rPr lang="en-US" dirty="0" err="1"/>
              <a:t>odeći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F01C2-953E-2349-D8E2-948904356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900" dirty="0"/>
              <a:t>Pamuk je </a:t>
            </a:r>
            <a:r>
              <a:rPr lang="en-US" sz="2900" dirty="0" err="1"/>
              <a:t>prirodan</a:t>
            </a:r>
            <a:r>
              <a:rPr lang="en-US" sz="2900" dirty="0"/>
              <a:t> </a:t>
            </a:r>
            <a:r>
              <a:rPr lang="en-US" sz="2900" dirty="0" err="1"/>
              <a:t>materijal</a:t>
            </a:r>
            <a:r>
              <a:rPr lang="en-US" sz="2900" dirty="0"/>
              <a:t> koji </a:t>
            </a:r>
            <a:r>
              <a:rPr lang="en-US" sz="2900" dirty="0" err="1"/>
              <a:t>pruža</a:t>
            </a:r>
            <a:r>
              <a:rPr lang="en-US" sz="2900" dirty="0"/>
              <a:t> </a:t>
            </a:r>
            <a:r>
              <a:rPr lang="en-US" sz="2900" dirty="0" err="1"/>
              <a:t>udobnost</a:t>
            </a:r>
            <a:endParaRPr lang="en-US" sz="2900" dirty="0"/>
          </a:p>
          <a:p>
            <a:r>
              <a:rPr lang="en-US" sz="2900" dirty="0"/>
              <a:t>Dobro </a:t>
            </a:r>
            <a:r>
              <a:rPr lang="en-US" sz="2900" dirty="0" err="1"/>
              <a:t>upija</a:t>
            </a:r>
            <a:r>
              <a:rPr lang="en-US" sz="2900" dirty="0"/>
              <a:t> </a:t>
            </a:r>
            <a:r>
              <a:rPr lang="en-US" sz="2900" dirty="0" err="1"/>
              <a:t>znoj</a:t>
            </a:r>
            <a:r>
              <a:rPr lang="en-US" sz="2900" dirty="0"/>
              <a:t>, </a:t>
            </a:r>
            <a:r>
              <a:rPr lang="en-US" sz="2900" dirty="0" err="1"/>
              <a:t>ali</a:t>
            </a:r>
            <a:r>
              <a:rPr lang="en-US" sz="2900" dirty="0"/>
              <a:t> se </a:t>
            </a:r>
            <a:r>
              <a:rPr lang="en-US" sz="2900" dirty="0" err="1"/>
              <a:t>sporo</a:t>
            </a:r>
            <a:r>
              <a:rPr lang="en-US" sz="2900" dirty="0"/>
              <a:t> </a:t>
            </a:r>
            <a:r>
              <a:rPr lang="en-US" sz="2900" dirty="0" err="1"/>
              <a:t>suši</a:t>
            </a:r>
            <a:endParaRPr lang="en-US" sz="2900" dirty="0"/>
          </a:p>
          <a:p>
            <a:r>
              <a:rPr lang="en-US" sz="2900" dirty="0" err="1"/>
              <a:t>Zbog</a:t>
            </a:r>
            <a:r>
              <a:rPr lang="en-US" sz="2900" dirty="0"/>
              <a:t> toga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izazvati</a:t>
            </a:r>
            <a:r>
              <a:rPr lang="en-US" sz="2900" dirty="0"/>
              <a:t> </a:t>
            </a:r>
            <a:r>
              <a:rPr lang="en-US" sz="2900" dirty="0" err="1"/>
              <a:t>osećaj</a:t>
            </a:r>
            <a:r>
              <a:rPr lang="en-US" sz="2900" dirty="0"/>
              <a:t> </a:t>
            </a:r>
            <a:r>
              <a:rPr lang="en-US" sz="2900" dirty="0" err="1"/>
              <a:t>težine</a:t>
            </a:r>
            <a:r>
              <a:rPr lang="en-US" sz="2900" dirty="0"/>
              <a:t> </a:t>
            </a:r>
            <a:r>
              <a:rPr lang="en-US" sz="2900" dirty="0" err="1"/>
              <a:t>tokom</a:t>
            </a:r>
            <a:r>
              <a:rPr lang="en-US" sz="2900" dirty="0"/>
              <a:t> </a:t>
            </a:r>
            <a:r>
              <a:rPr lang="en-US" sz="2900" dirty="0" err="1"/>
              <a:t>treninga</a:t>
            </a:r>
            <a:endParaRPr lang="en-US" sz="2900" dirty="0"/>
          </a:p>
          <a:p>
            <a:r>
              <a:rPr lang="en-US" sz="2900" dirty="0" err="1"/>
              <a:t>Najbolje</a:t>
            </a:r>
            <a:r>
              <a:rPr lang="en-US" sz="2900" dirty="0"/>
              <a:t> ga je </a:t>
            </a:r>
            <a:r>
              <a:rPr lang="en-US" sz="2900" dirty="0" err="1"/>
              <a:t>koristiti</a:t>
            </a:r>
            <a:r>
              <a:rPr lang="en-US" sz="2900" dirty="0"/>
              <a:t> za </a:t>
            </a:r>
            <a:r>
              <a:rPr lang="en-US" sz="2900" dirty="0" err="1"/>
              <a:t>lagane</a:t>
            </a:r>
            <a:r>
              <a:rPr lang="en-US" sz="2900" dirty="0"/>
              <a:t> </a:t>
            </a:r>
            <a:r>
              <a:rPr lang="en-US" sz="2900" dirty="0" err="1"/>
              <a:t>aktivnosti</a:t>
            </a:r>
            <a:endParaRPr lang="en-US" sz="2900" dirty="0"/>
          </a:p>
          <a:p>
            <a:r>
              <a:rPr lang="en-US" sz="2900" dirty="0" err="1"/>
              <a:t>Nije</a:t>
            </a:r>
            <a:r>
              <a:rPr lang="en-US" sz="2900" dirty="0"/>
              <a:t> </a:t>
            </a:r>
            <a:r>
              <a:rPr lang="en-US" sz="2900" dirty="0" err="1"/>
              <a:t>preporučljiv</a:t>
            </a:r>
            <a:r>
              <a:rPr lang="en-US" sz="2900" dirty="0"/>
              <a:t> za </a:t>
            </a:r>
            <a:r>
              <a:rPr lang="en-US" sz="2900" dirty="0" err="1"/>
              <a:t>intenzivne</a:t>
            </a:r>
            <a:r>
              <a:rPr lang="en-US" sz="2900" dirty="0"/>
              <a:t> </a:t>
            </a:r>
            <a:r>
              <a:rPr lang="en-US" sz="2900" dirty="0" err="1"/>
              <a:t>vežbe</a:t>
            </a:r>
            <a:endParaRPr lang="en-US" sz="2900" dirty="0"/>
          </a:p>
          <a:p>
            <a:r>
              <a:rPr lang="en-US" sz="2900" dirty="0"/>
              <a:t>Pamuk je </a:t>
            </a:r>
            <a:r>
              <a:rPr lang="en-US" sz="2900" dirty="0" err="1"/>
              <a:t>prijatan</a:t>
            </a:r>
            <a:r>
              <a:rPr lang="en-US" sz="2900" dirty="0"/>
              <a:t> za </a:t>
            </a:r>
            <a:r>
              <a:rPr lang="en-US" sz="2900" dirty="0" err="1"/>
              <a:t>kožu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smanjuje</a:t>
            </a:r>
            <a:r>
              <a:rPr lang="en-US" sz="2900" dirty="0"/>
              <a:t> </a:t>
            </a:r>
            <a:r>
              <a:rPr lang="en-US" sz="2900" dirty="0" err="1"/>
              <a:t>iritacije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koristan</a:t>
            </a:r>
            <a:r>
              <a:rPr lang="en-US" sz="2900" dirty="0"/>
              <a:t> za </a:t>
            </a:r>
            <a:r>
              <a:rPr lang="en-US" sz="2900" dirty="0" err="1"/>
              <a:t>kožu</a:t>
            </a:r>
            <a:r>
              <a:rPr lang="en-US" sz="2900" dirty="0"/>
              <a:t>, </a:t>
            </a:r>
            <a:r>
              <a:rPr lang="en-US" sz="2900" dirty="0" err="1"/>
              <a:t>ali</a:t>
            </a:r>
            <a:r>
              <a:rPr lang="en-US" sz="2900" dirty="0"/>
              <a:t> </a:t>
            </a:r>
            <a:r>
              <a:rPr lang="sr-Latn-RS" sz="2900" dirty="0"/>
              <a:t>i </a:t>
            </a:r>
            <a:r>
              <a:rPr lang="en-US" sz="2900" dirty="0" err="1"/>
              <a:t>štetan</a:t>
            </a:r>
            <a:r>
              <a:rPr lang="en-US" sz="2900" dirty="0"/>
              <a:t> </a:t>
            </a:r>
            <a:r>
              <a:rPr lang="en-US" sz="2900" dirty="0" err="1"/>
              <a:t>jer</a:t>
            </a:r>
            <a:r>
              <a:rPr lang="en-US" sz="2900" dirty="0"/>
              <a:t> </a:t>
            </a:r>
            <a:r>
              <a:rPr lang="en-US" sz="2900" dirty="0" err="1"/>
              <a:t>zadržava</a:t>
            </a:r>
            <a:r>
              <a:rPr lang="en-US" sz="2900" dirty="0"/>
              <a:t> </a:t>
            </a:r>
            <a:r>
              <a:rPr lang="en-US" sz="2900" dirty="0" err="1"/>
              <a:t>vlagu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povećava</a:t>
            </a:r>
            <a:r>
              <a:rPr lang="en-US" sz="2900" dirty="0"/>
              <a:t> </a:t>
            </a:r>
            <a:r>
              <a:rPr lang="en-US" sz="2900" dirty="0" err="1"/>
              <a:t>rizik</a:t>
            </a:r>
            <a:r>
              <a:rPr lang="en-US" sz="2900" dirty="0"/>
              <a:t> od </a:t>
            </a:r>
            <a:r>
              <a:rPr lang="en-US" sz="2900" dirty="0" err="1"/>
              <a:t>prehlade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994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43CCE-FB5B-EF57-5916-9510C18F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Poliester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materijal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A0742-53C3-55FD-90C3-68FA93F1E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900" dirty="0" err="1"/>
              <a:t>Poliester</a:t>
            </a:r>
            <a:r>
              <a:rPr lang="en-US" sz="2900" dirty="0"/>
              <a:t> je lagan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izdržljiv</a:t>
            </a:r>
            <a:endParaRPr lang="en-US" sz="2900" dirty="0"/>
          </a:p>
          <a:p>
            <a:r>
              <a:rPr lang="en-US" sz="2900" dirty="0" err="1"/>
              <a:t>Brzo</a:t>
            </a:r>
            <a:r>
              <a:rPr lang="en-US" sz="2900" dirty="0"/>
              <a:t> se </a:t>
            </a:r>
            <a:r>
              <a:rPr lang="en-US" sz="2900" dirty="0" err="1"/>
              <a:t>suši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ne </a:t>
            </a:r>
            <a:r>
              <a:rPr lang="en-US" sz="2900" dirty="0" err="1"/>
              <a:t>zadržava</a:t>
            </a:r>
            <a:r>
              <a:rPr lang="en-US" sz="2900" dirty="0"/>
              <a:t> </a:t>
            </a:r>
            <a:r>
              <a:rPr lang="en-US" sz="2900" dirty="0" err="1"/>
              <a:t>vlagu</a:t>
            </a:r>
            <a:endParaRPr lang="en-US" sz="2900" dirty="0"/>
          </a:p>
          <a:p>
            <a:r>
              <a:rPr lang="en-US" sz="2900" dirty="0" err="1"/>
              <a:t>Često</a:t>
            </a:r>
            <a:r>
              <a:rPr lang="en-US" sz="2900" dirty="0"/>
              <a:t> se </a:t>
            </a:r>
            <a:r>
              <a:rPr lang="en-US" sz="2900" dirty="0" err="1"/>
              <a:t>koristi</a:t>
            </a:r>
            <a:r>
              <a:rPr lang="en-US" sz="2900" dirty="0"/>
              <a:t> u </a:t>
            </a:r>
            <a:r>
              <a:rPr lang="en-US" sz="2900" dirty="0" err="1"/>
              <a:t>profesionalnoj</a:t>
            </a:r>
            <a:r>
              <a:rPr lang="en-US" sz="2900" dirty="0"/>
              <a:t> </a:t>
            </a:r>
            <a:r>
              <a:rPr lang="en-US" sz="2900" dirty="0" err="1"/>
              <a:t>sportskoj</a:t>
            </a:r>
            <a:r>
              <a:rPr lang="en-US" sz="2900" dirty="0"/>
              <a:t> </a:t>
            </a:r>
            <a:r>
              <a:rPr lang="en-US" sz="2900" dirty="0" err="1"/>
              <a:t>odeći</a:t>
            </a:r>
            <a:endParaRPr lang="en-US" sz="2900" dirty="0"/>
          </a:p>
          <a:p>
            <a:r>
              <a:rPr lang="en-US" sz="2900" dirty="0" err="1"/>
              <a:t>Pruža</a:t>
            </a:r>
            <a:r>
              <a:rPr lang="en-US" sz="2900" dirty="0"/>
              <a:t> </a:t>
            </a:r>
            <a:r>
              <a:rPr lang="en-US" sz="2900" dirty="0" err="1"/>
              <a:t>slobodu</a:t>
            </a:r>
            <a:r>
              <a:rPr lang="en-US" sz="2900" dirty="0"/>
              <a:t> </a:t>
            </a:r>
            <a:r>
              <a:rPr lang="en-US" sz="2900" dirty="0" err="1"/>
              <a:t>pokreta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fleksibilnost</a:t>
            </a:r>
            <a:endParaRPr lang="en-US" sz="2900" dirty="0"/>
          </a:p>
          <a:p>
            <a:r>
              <a:rPr lang="en-US" sz="2900" dirty="0" err="1"/>
              <a:t>Otporan</a:t>
            </a:r>
            <a:r>
              <a:rPr lang="en-US" sz="2900" dirty="0"/>
              <a:t> je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skupljanje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gužvanje</a:t>
            </a:r>
            <a:endParaRPr lang="en-US" sz="2900" dirty="0"/>
          </a:p>
          <a:p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imati</a:t>
            </a:r>
            <a:r>
              <a:rPr lang="en-US" sz="2900" dirty="0"/>
              <a:t> </a:t>
            </a:r>
            <a:r>
              <a:rPr lang="en-US" sz="2900" dirty="0" err="1"/>
              <a:t>antibakterijska</a:t>
            </a:r>
            <a:r>
              <a:rPr lang="en-US" sz="2900" dirty="0"/>
              <a:t> </a:t>
            </a:r>
            <a:r>
              <a:rPr lang="en-US" sz="2900" dirty="0" err="1"/>
              <a:t>svojstva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koristan</a:t>
            </a:r>
            <a:r>
              <a:rPr lang="en-US" sz="2900" dirty="0"/>
              <a:t> </a:t>
            </a:r>
            <a:r>
              <a:rPr lang="en-US" sz="2900" dirty="0" err="1"/>
              <a:t>jer</a:t>
            </a:r>
            <a:r>
              <a:rPr lang="en-US" sz="2900" dirty="0"/>
              <a:t> </a:t>
            </a:r>
            <a:r>
              <a:rPr lang="en-US" sz="2900" dirty="0" err="1"/>
              <a:t>sprečava</a:t>
            </a:r>
            <a:r>
              <a:rPr lang="en-US" sz="2900" dirty="0"/>
              <a:t> </a:t>
            </a:r>
            <a:r>
              <a:rPr lang="en-US" sz="2900" dirty="0" err="1"/>
              <a:t>hlađenje</a:t>
            </a:r>
            <a:r>
              <a:rPr lang="en-US" sz="2900" dirty="0"/>
              <a:t> </a:t>
            </a:r>
            <a:r>
              <a:rPr lang="en-US" sz="2900" dirty="0" err="1"/>
              <a:t>tela</a:t>
            </a:r>
            <a:r>
              <a:rPr lang="en-US" sz="2900" dirty="0"/>
              <a:t>, </a:t>
            </a:r>
            <a:r>
              <a:rPr lang="en-US" sz="2900" dirty="0" err="1"/>
              <a:t>ali</a:t>
            </a:r>
            <a:r>
              <a:rPr lang="en-US" sz="2900" dirty="0"/>
              <a:t>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štetan</a:t>
            </a:r>
            <a:r>
              <a:rPr lang="en-US" sz="2900" dirty="0"/>
              <a:t> za </a:t>
            </a:r>
            <a:r>
              <a:rPr lang="en-US" sz="2900" dirty="0" err="1"/>
              <a:t>osetljivu</a:t>
            </a:r>
            <a:r>
              <a:rPr lang="en-US" sz="2900" dirty="0"/>
              <a:t> </a:t>
            </a:r>
            <a:r>
              <a:rPr lang="en-US" sz="2900" dirty="0" err="1"/>
              <a:t>kožu</a:t>
            </a:r>
            <a:r>
              <a:rPr lang="en-US" sz="2900" dirty="0"/>
              <a:t> </a:t>
            </a:r>
            <a:r>
              <a:rPr lang="en-US" sz="2900" dirty="0" err="1"/>
              <a:t>zbog</a:t>
            </a:r>
            <a:r>
              <a:rPr lang="en-US" sz="2900" dirty="0"/>
              <a:t> </a:t>
            </a:r>
            <a:r>
              <a:rPr lang="en-US" sz="2900" dirty="0" err="1"/>
              <a:t>sintetičkog</a:t>
            </a:r>
            <a:r>
              <a:rPr lang="en-US" sz="2900" dirty="0"/>
              <a:t> </a:t>
            </a:r>
            <a:r>
              <a:rPr lang="en-US" sz="2900" dirty="0" err="1"/>
              <a:t>porekla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161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B78D-A0FB-5D03-99B8-E769B3899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Elastan</a:t>
            </a:r>
            <a:r>
              <a:rPr lang="en-US" dirty="0"/>
              <a:t> za </a:t>
            </a:r>
            <a:r>
              <a:rPr lang="en-US" dirty="0" err="1"/>
              <a:t>fleksibilnost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F4EAB-AF94-635F-38E6-3A207BF0F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 err="1"/>
              <a:t>Elastan</a:t>
            </a:r>
            <a:r>
              <a:rPr lang="en-US" sz="2700" dirty="0"/>
              <a:t> </a:t>
            </a:r>
            <a:r>
              <a:rPr lang="en-US" sz="2700" dirty="0" err="1"/>
              <a:t>omogućava</a:t>
            </a:r>
            <a:r>
              <a:rPr lang="en-US" sz="2700" dirty="0"/>
              <a:t> </a:t>
            </a:r>
            <a:r>
              <a:rPr lang="en-US" sz="2700" dirty="0" err="1"/>
              <a:t>rastezljivost</a:t>
            </a:r>
            <a:r>
              <a:rPr lang="en-US" sz="2700" dirty="0"/>
              <a:t> </a:t>
            </a:r>
            <a:r>
              <a:rPr lang="en-US" sz="2700" dirty="0" err="1"/>
              <a:t>odeće</a:t>
            </a:r>
            <a:endParaRPr lang="en-US" sz="2700" dirty="0"/>
          </a:p>
          <a:p>
            <a:r>
              <a:rPr lang="en-US" sz="2700" dirty="0" err="1"/>
              <a:t>Pomaže</a:t>
            </a:r>
            <a:r>
              <a:rPr lang="en-US" sz="2700" dirty="0"/>
              <a:t> </a:t>
            </a:r>
            <a:r>
              <a:rPr lang="en-US" sz="2700" dirty="0" err="1"/>
              <a:t>sportistima</a:t>
            </a:r>
            <a:r>
              <a:rPr lang="en-US" sz="2700" dirty="0"/>
              <a:t> da se </a:t>
            </a:r>
            <a:r>
              <a:rPr lang="en-US" sz="2700" dirty="0" err="1"/>
              <a:t>slobodno</a:t>
            </a:r>
            <a:r>
              <a:rPr lang="en-US" sz="2700" dirty="0"/>
              <a:t> </a:t>
            </a:r>
            <a:r>
              <a:rPr lang="en-US" sz="2700" dirty="0" err="1"/>
              <a:t>kreću</a:t>
            </a:r>
            <a:endParaRPr lang="en-US" sz="2700" dirty="0"/>
          </a:p>
          <a:p>
            <a:r>
              <a:rPr lang="en-US" sz="2700" dirty="0" err="1"/>
              <a:t>Koristi</a:t>
            </a:r>
            <a:r>
              <a:rPr lang="en-US" sz="2700" dirty="0"/>
              <a:t> se u </a:t>
            </a:r>
            <a:r>
              <a:rPr lang="en-US" sz="2700" dirty="0" err="1"/>
              <a:t>kompresionim</a:t>
            </a:r>
            <a:r>
              <a:rPr lang="en-US" sz="2700" dirty="0"/>
              <a:t> </a:t>
            </a:r>
            <a:r>
              <a:rPr lang="en-US" sz="2700" dirty="0" err="1"/>
              <a:t>majicama</a:t>
            </a:r>
            <a:endParaRPr lang="en-US" sz="2700" dirty="0"/>
          </a:p>
          <a:p>
            <a:r>
              <a:rPr lang="en-US" sz="2700" dirty="0" err="1"/>
              <a:t>Prilagođava</a:t>
            </a:r>
            <a:r>
              <a:rPr lang="en-US" sz="2700" dirty="0"/>
              <a:t> se </a:t>
            </a:r>
            <a:r>
              <a:rPr lang="en-US" sz="2700" dirty="0" err="1"/>
              <a:t>obliku</a:t>
            </a:r>
            <a:r>
              <a:rPr lang="en-US" sz="2700" dirty="0"/>
              <a:t> </a:t>
            </a:r>
            <a:r>
              <a:rPr lang="en-US" sz="2700" dirty="0" err="1"/>
              <a:t>tela</a:t>
            </a:r>
            <a:endParaRPr lang="en-US" sz="2700" dirty="0"/>
          </a:p>
          <a:p>
            <a:r>
              <a:rPr lang="en-US" sz="2700" dirty="0" err="1"/>
              <a:t>Pruža</a:t>
            </a:r>
            <a:r>
              <a:rPr lang="en-US" sz="2700" dirty="0"/>
              <a:t> </a:t>
            </a:r>
            <a:r>
              <a:rPr lang="en-US" sz="2700" dirty="0" err="1"/>
              <a:t>osećaj</a:t>
            </a:r>
            <a:r>
              <a:rPr lang="en-US" sz="2700" dirty="0"/>
              <a:t> </a:t>
            </a:r>
            <a:r>
              <a:rPr lang="en-US" sz="2700" dirty="0" err="1"/>
              <a:t>lagodnosti</a:t>
            </a:r>
            <a:r>
              <a:rPr lang="en-US" sz="2700" dirty="0"/>
              <a:t> </a:t>
            </a:r>
            <a:r>
              <a:rPr lang="en-US" sz="2700" dirty="0" err="1"/>
              <a:t>i</a:t>
            </a:r>
            <a:r>
              <a:rPr lang="en-US" sz="2700" dirty="0"/>
              <a:t> </a:t>
            </a:r>
            <a:r>
              <a:rPr lang="en-US" sz="2700" dirty="0" err="1"/>
              <a:t>sigurnosti</a:t>
            </a:r>
            <a:endParaRPr lang="en-US" sz="2700" dirty="0"/>
          </a:p>
          <a:p>
            <a:r>
              <a:rPr lang="en-US" sz="2700" dirty="0" err="1"/>
              <a:t>Povećava</a:t>
            </a:r>
            <a:r>
              <a:rPr lang="en-US" sz="2700" dirty="0"/>
              <a:t> </a:t>
            </a:r>
            <a:r>
              <a:rPr lang="en-US" sz="2700" dirty="0" err="1"/>
              <a:t>trajnost</a:t>
            </a:r>
            <a:r>
              <a:rPr lang="en-US" sz="2700" dirty="0"/>
              <a:t> </a:t>
            </a:r>
            <a:r>
              <a:rPr lang="en-US" sz="2700" dirty="0" err="1"/>
              <a:t>odeće</a:t>
            </a:r>
            <a:endParaRPr lang="en-US" sz="2700" dirty="0"/>
          </a:p>
          <a:p>
            <a:r>
              <a:rPr lang="en-US" sz="2700" b="1" dirty="0" err="1"/>
              <a:t>Zdravstveni</a:t>
            </a:r>
            <a:r>
              <a:rPr lang="en-US" sz="2700" b="1" dirty="0"/>
              <a:t> </a:t>
            </a:r>
            <a:r>
              <a:rPr lang="en-US" sz="2700" b="1" dirty="0" err="1"/>
              <a:t>značaj</a:t>
            </a:r>
            <a:r>
              <a:rPr lang="en-US" sz="2700" b="1" dirty="0"/>
              <a:t>:</a:t>
            </a:r>
            <a:r>
              <a:rPr lang="en-US" sz="2700" dirty="0"/>
              <a:t> </a:t>
            </a:r>
            <a:r>
              <a:rPr lang="en-US" sz="2700" dirty="0" err="1"/>
              <a:t>koristan</a:t>
            </a:r>
            <a:r>
              <a:rPr lang="en-US" sz="2700" dirty="0"/>
              <a:t> </a:t>
            </a:r>
            <a:r>
              <a:rPr lang="en-US" sz="2700" dirty="0" err="1"/>
              <a:t>jer</a:t>
            </a:r>
            <a:r>
              <a:rPr lang="en-US" sz="2700" dirty="0"/>
              <a:t> </a:t>
            </a:r>
            <a:r>
              <a:rPr lang="en-US" sz="2700" dirty="0" err="1"/>
              <a:t>smanjuje</a:t>
            </a:r>
            <a:r>
              <a:rPr lang="en-US" sz="2700" dirty="0"/>
              <a:t> </a:t>
            </a:r>
            <a:r>
              <a:rPr lang="en-US" sz="2700" dirty="0" err="1"/>
              <a:t>rizik</a:t>
            </a:r>
            <a:r>
              <a:rPr lang="en-US" sz="2700" dirty="0"/>
              <a:t> od </a:t>
            </a:r>
            <a:r>
              <a:rPr lang="en-US" sz="2700" dirty="0" err="1"/>
              <a:t>povreda</a:t>
            </a:r>
            <a:r>
              <a:rPr lang="en-US" sz="2700" dirty="0"/>
              <a:t>, </a:t>
            </a:r>
            <a:r>
              <a:rPr lang="en-US" sz="2700" dirty="0" err="1"/>
              <a:t>ali</a:t>
            </a:r>
            <a:r>
              <a:rPr lang="en-US" sz="2700" dirty="0"/>
              <a:t> </a:t>
            </a:r>
            <a:r>
              <a:rPr lang="en-US" sz="2700" dirty="0" err="1"/>
              <a:t>može</a:t>
            </a:r>
            <a:r>
              <a:rPr lang="en-US" sz="2700" dirty="0"/>
              <a:t> </a:t>
            </a:r>
            <a:r>
              <a:rPr lang="en-US" sz="2700" dirty="0" err="1"/>
              <a:t>biti</a:t>
            </a:r>
            <a:r>
              <a:rPr lang="en-US" sz="2700" dirty="0"/>
              <a:t> </a:t>
            </a:r>
            <a:r>
              <a:rPr lang="en-US" sz="2700" dirty="0" err="1"/>
              <a:t>štetan</a:t>
            </a:r>
            <a:r>
              <a:rPr lang="en-US" sz="2700" dirty="0"/>
              <a:t> </a:t>
            </a:r>
            <a:r>
              <a:rPr lang="en-US" sz="2700" dirty="0" err="1"/>
              <a:t>ako</a:t>
            </a:r>
            <a:r>
              <a:rPr lang="en-US" sz="2700" dirty="0"/>
              <a:t> </a:t>
            </a:r>
            <a:r>
              <a:rPr lang="en-US" sz="2700" dirty="0" err="1"/>
              <a:t>previše</a:t>
            </a:r>
            <a:r>
              <a:rPr lang="en-US" sz="2700" dirty="0"/>
              <a:t> </a:t>
            </a:r>
            <a:r>
              <a:rPr lang="en-US" sz="2700" dirty="0" err="1"/>
              <a:t>steže</a:t>
            </a:r>
            <a:r>
              <a:rPr lang="en-US" sz="2700" dirty="0"/>
              <a:t> </a:t>
            </a:r>
            <a:r>
              <a:rPr lang="en-US" sz="2700" dirty="0" err="1"/>
              <a:t>i</a:t>
            </a:r>
            <a:r>
              <a:rPr lang="en-US" sz="2700" dirty="0"/>
              <a:t> </a:t>
            </a:r>
            <a:r>
              <a:rPr lang="en-US" sz="2700" dirty="0" err="1"/>
              <a:t>ometa</a:t>
            </a:r>
            <a:r>
              <a:rPr lang="en-US" sz="2700" dirty="0"/>
              <a:t> </a:t>
            </a:r>
            <a:r>
              <a:rPr lang="en-US" sz="2700" dirty="0" err="1"/>
              <a:t>cirkulaciju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460209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CE512-AAD7-64CD-D8A4-23042E217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Merino </a:t>
            </a:r>
            <a:r>
              <a:rPr lang="en-US" dirty="0" err="1"/>
              <a:t>vuna</a:t>
            </a:r>
            <a:r>
              <a:rPr lang="en-US" dirty="0"/>
              <a:t> za </a:t>
            </a:r>
            <a:r>
              <a:rPr lang="en-US" dirty="0" err="1"/>
              <a:t>hladne</a:t>
            </a:r>
            <a:r>
              <a:rPr lang="en-US" dirty="0"/>
              <a:t> </a:t>
            </a:r>
            <a:r>
              <a:rPr lang="en-US" dirty="0" err="1"/>
              <a:t>uslove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C21A9-76CA-60BD-7E56-817928CBF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900" dirty="0"/>
              <a:t>Merino </a:t>
            </a:r>
            <a:r>
              <a:rPr lang="en-US" sz="2900" dirty="0" err="1"/>
              <a:t>vuna</a:t>
            </a:r>
            <a:r>
              <a:rPr lang="en-US" sz="2900" dirty="0"/>
              <a:t> </a:t>
            </a:r>
            <a:r>
              <a:rPr lang="en-US" sz="2900" dirty="0" err="1"/>
              <a:t>reguliše</a:t>
            </a:r>
            <a:r>
              <a:rPr lang="en-US" sz="2900" dirty="0"/>
              <a:t> </a:t>
            </a:r>
            <a:r>
              <a:rPr lang="en-US" sz="2900" dirty="0" err="1"/>
              <a:t>temperaturu</a:t>
            </a:r>
            <a:r>
              <a:rPr lang="en-US" sz="2900" dirty="0"/>
              <a:t> </a:t>
            </a:r>
            <a:r>
              <a:rPr lang="en-US" sz="2900" dirty="0" err="1"/>
              <a:t>tela</a:t>
            </a:r>
            <a:endParaRPr lang="en-US" sz="2900" dirty="0"/>
          </a:p>
          <a:p>
            <a:r>
              <a:rPr lang="en-US" sz="2900" dirty="0" err="1"/>
              <a:t>Greje</a:t>
            </a:r>
            <a:r>
              <a:rPr lang="en-US" sz="2900" dirty="0"/>
              <a:t> u </a:t>
            </a:r>
            <a:r>
              <a:rPr lang="en-US" sz="2900" dirty="0" err="1"/>
              <a:t>hladnim</a:t>
            </a:r>
            <a:r>
              <a:rPr lang="en-US" sz="2900" dirty="0"/>
              <a:t> </a:t>
            </a:r>
            <a:r>
              <a:rPr lang="en-US" sz="2900" dirty="0" err="1"/>
              <a:t>uslovima</a:t>
            </a:r>
            <a:r>
              <a:rPr lang="en-US" sz="2900" dirty="0"/>
              <a:t>, a </a:t>
            </a:r>
            <a:r>
              <a:rPr lang="en-US" sz="2900" dirty="0" err="1"/>
              <a:t>hladi</a:t>
            </a:r>
            <a:r>
              <a:rPr lang="en-US" sz="2900" dirty="0"/>
              <a:t> </a:t>
            </a:r>
            <a:r>
              <a:rPr lang="en-US" sz="2900" dirty="0" err="1"/>
              <a:t>kada</a:t>
            </a:r>
            <a:r>
              <a:rPr lang="en-US" sz="2900" dirty="0"/>
              <a:t> je </a:t>
            </a:r>
            <a:r>
              <a:rPr lang="en-US" sz="2900" dirty="0" err="1"/>
              <a:t>toplo</a:t>
            </a:r>
            <a:endParaRPr lang="sr-Latn-RS" sz="2900" dirty="0"/>
          </a:p>
          <a:p>
            <a:r>
              <a:rPr lang="en-US" sz="2900" dirty="0" err="1"/>
              <a:t>Prirodno</a:t>
            </a:r>
            <a:r>
              <a:rPr lang="en-US" sz="2900" dirty="0"/>
              <a:t> je </a:t>
            </a:r>
            <a:r>
              <a:rPr lang="en-US" sz="2900" dirty="0" err="1"/>
              <a:t>antibakterijska</a:t>
            </a:r>
            <a:endParaRPr lang="en-US" sz="2900" dirty="0"/>
          </a:p>
          <a:p>
            <a:r>
              <a:rPr lang="en-US" sz="2900" dirty="0" err="1"/>
              <a:t>Sprečava</a:t>
            </a:r>
            <a:r>
              <a:rPr lang="en-US" sz="2900" dirty="0"/>
              <a:t> </a:t>
            </a:r>
            <a:r>
              <a:rPr lang="en-US" sz="2900" dirty="0" err="1"/>
              <a:t>neprijatne</a:t>
            </a:r>
            <a:r>
              <a:rPr lang="en-US" sz="2900" dirty="0"/>
              <a:t> </a:t>
            </a:r>
            <a:r>
              <a:rPr lang="en-US" sz="2900" dirty="0" err="1"/>
              <a:t>mirise</a:t>
            </a:r>
            <a:endParaRPr lang="en-US" sz="2900" dirty="0"/>
          </a:p>
          <a:p>
            <a:r>
              <a:rPr lang="en-US" sz="2900" dirty="0"/>
              <a:t>Lagana je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udobna</a:t>
            </a:r>
            <a:endParaRPr lang="en-US" sz="2900" dirty="0"/>
          </a:p>
          <a:p>
            <a:r>
              <a:rPr lang="en-US" sz="2900" dirty="0" err="1"/>
              <a:t>Odlična</a:t>
            </a:r>
            <a:r>
              <a:rPr lang="en-US" sz="2900" dirty="0"/>
              <a:t> je za </a:t>
            </a:r>
            <a:r>
              <a:rPr lang="en-US" sz="2900" dirty="0" err="1"/>
              <a:t>planinarenje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skijanje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veoma</a:t>
            </a:r>
            <a:r>
              <a:rPr lang="en-US" sz="2900" dirty="0"/>
              <a:t> </a:t>
            </a:r>
            <a:r>
              <a:rPr lang="en-US" sz="2900" dirty="0" err="1"/>
              <a:t>korisna</a:t>
            </a:r>
            <a:r>
              <a:rPr lang="en-US" sz="2900" dirty="0"/>
              <a:t> </a:t>
            </a:r>
            <a:r>
              <a:rPr lang="en-US" sz="2900" dirty="0" err="1"/>
              <a:t>jer</a:t>
            </a:r>
            <a:r>
              <a:rPr lang="en-US" sz="2900" dirty="0"/>
              <a:t> </a:t>
            </a:r>
            <a:r>
              <a:rPr lang="en-US" sz="2900" dirty="0" err="1"/>
              <a:t>sprečava</a:t>
            </a:r>
            <a:r>
              <a:rPr lang="en-US" sz="2900" dirty="0"/>
              <a:t> </a:t>
            </a:r>
            <a:r>
              <a:rPr lang="en-US" sz="2900" dirty="0" err="1"/>
              <a:t>hipotermiju</a:t>
            </a:r>
            <a:r>
              <a:rPr lang="en-US" sz="2900" dirty="0"/>
              <a:t>, </a:t>
            </a:r>
            <a:r>
              <a:rPr lang="en-US" sz="2900" dirty="0" err="1"/>
              <a:t>ali</a:t>
            </a:r>
            <a:r>
              <a:rPr lang="en-US" sz="2900" dirty="0"/>
              <a:t>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štetna</a:t>
            </a:r>
            <a:r>
              <a:rPr lang="en-US" sz="2900" dirty="0"/>
              <a:t> za </a:t>
            </a:r>
            <a:r>
              <a:rPr lang="en-US" sz="2900" dirty="0" err="1"/>
              <a:t>osobe</a:t>
            </a:r>
            <a:r>
              <a:rPr lang="en-US" sz="2900" dirty="0"/>
              <a:t> </a:t>
            </a:r>
            <a:r>
              <a:rPr lang="en-US" sz="2900" dirty="0" err="1"/>
              <a:t>alergične</a:t>
            </a:r>
            <a:r>
              <a:rPr lang="en-US" sz="2900" dirty="0"/>
              <a:t>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vunu</a:t>
            </a:r>
            <a:endParaRPr lang="en-US" sz="29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38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D0F82-50BC-FAEF-C00D-C1A6040F7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5CB89-091A-6891-F934-63AE27EAF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Z</a:t>
            </a:r>
            <a:r>
              <a:rPr lang="sr-Latn-RS" dirty="0"/>
              <a:t>dravstveni značaj funkcionalne sportske odeće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838F2-A01D-813E-C42C-8B3033A9C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6955"/>
            <a:ext cx="8229600" cy="4189208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važan</a:t>
            </a:r>
            <a:r>
              <a:rPr dirty="0"/>
              <a:t> deo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opreme</a:t>
            </a:r>
            <a:r>
              <a:rPr dirty="0"/>
              <a:t> </a:t>
            </a:r>
            <a:r>
              <a:rPr dirty="0" err="1"/>
              <a:t>svakog</a:t>
            </a:r>
            <a:r>
              <a:rPr dirty="0"/>
              <a:t> </a:t>
            </a:r>
            <a:r>
              <a:rPr dirty="0" err="1"/>
              <a:t>sportiste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Njen</a:t>
            </a:r>
            <a:r>
              <a:rPr dirty="0"/>
              <a:t> </a:t>
            </a:r>
            <a:r>
              <a:rPr dirty="0" err="1"/>
              <a:t>značaj</a:t>
            </a:r>
            <a:r>
              <a:rPr dirty="0"/>
              <a:t> </a:t>
            </a:r>
            <a:r>
              <a:rPr dirty="0" err="1"/>
              <a:t>prevazilazi</a:t>
            </a:r>
            <a:r>
              <a:rPr dirty="0"/>
              <a:t> </a:t>
            </a:r>
            <a:r>
              <a:rPr dirty="0" err="1"/>
              <a:t>estetsku</a:t>
            </a:r>
            <a:r>
              <a:rPr dirty="0"/>
              <a:t> </a:t>
            </a:r>
            <a:r>
              <a:rPr dirty="0" err="1"/>
              <a:t>funkciju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obuhvata</a:t>
            </a:r>
            <a:r>
              <a:rPr dirty="0"/>
              <a:t> </a:t>
            </a:r>
            <a:r>
              <a:rPr dirty="0" err="1"/>
              <a:t>zdravstvene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lang="sr-Latn-RS" dirty="0"/>
              <a:t>sportske</a:t>
            </a:r>
            <a:r>
              <a:rPr dirty="0"/>
              <a:t> </a:t>
            </a:r>
            <a:r>
              <a:rPr dirty="0" err="1"/>
              <a:t>aspekte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Savremeni</a:t>
            </a:r>
            <a:r>
              <a:rPr dirty="0"/>
              <a:t> sport </a:t>
            </a:r>
            <a:r>
              <a:rPr dirty="0" err="1"/>
              <a:t>zahteva</a:t>
            </a:r>
            <a:r>
              <a:rPr dirty="0"/>
              <a:t> </a:t>
            </a:r>
            <a:r>
              <a:rPr dirty="0" err="1"/>
              <a:t>primenu</a:t>
            </a:r>
            <a:r>
              <a:rPr dirty="0"/>
              <a:t> </a:t>
            </a:r>
            <a:r>
              <a:rPr dirty="0" err="1"/>
              <a:t>odeć</a:t>
            </a:r>
            <a:r>
              <a:rPr lang="sr-Latn-RS" dirty="0"/>
              <a:t>e</a:t>
            </a:r>
            <a:r>
              <a:rPr dirty="0"/>
              <a:t> </a:t>
            </a:r>
            <a:r>
              <a:rPr dirty="0" err="1"/>
              <a:t>prilagođene</a:t>
            </a:r>
            <a:r>
              <a:rPr dirty="0"/>
              <a:t> </a:t>
            </a:r>
            <a:r>
              <a:rPr dirty="0" err="1"/>
              <a:t>specifičnim</a:t>
            </a:r>
            <a:r>
              <a:rPr dirty="0"/>
              <a:t> </a:t>
            </a:r>
            <a:r>
              <a:rPr dirty="0" err="1"/>
              <a:t>uslovima</a:t>
            </a:r>
            <a:r>
              <a:rPr dirty="0"/>
              <a:t> </a:t>
            </a:r>
            <a:r>
              <a:rPr dirty="0" err="1"/>
              <a:t>aktivnosti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Odgovarajući</a:t>
            </a:r>
            <a:r>
              <a:rPr dirty="0"/>
              <a:t> </a:t>
            </a:r>
            <a:r>
              <a:rPr dirty="0" err="1"/>
              <a:t>izbor</a:t>
            </a:r>
            <a:r>
              <a:rPr dirty="0"/>
              <a:t> </a:t>
            </a:r>
            <a:r>
              <a:rPr dirty="0" err="1"/>
              <a:t>odeće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većoj</a:t>
            </a:r>
            <a:r>
              <a:rPr dirty="0"/>
              <a:t> </a:t>
            </a:r>
            <a:r>
              <a:rPr dirty="0" err="1"/>
              <a:t>bezbednosti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treninga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takmičenja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utiče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udobnost</a:t>
            </a:r>
            <a:r>
              <a:rPr dirty="0"/>
              <a:t>, </a:t>
            </a:r>
            <a:r>
              <a:rPr dirty="0" err="1"/>
              <a:t>pokretljivost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efikasnost</a:t>
            </a:r>
            <a:r>
              <a:rPr dirty="0"/>
              <a:t> </a:t>
            </a:r>
            <a:r>
              <a:rPr dirty="0" err="1"/>
              <a:t>izvođenja</a:t>
            </a:r>
            <a:r>
              <a:rPr dirty="0"/>
              <a:t> </a:t>
            </a:r>
            <a:r>
              <a:rPr dirty="0" err="1"/>
              <a:t>pokreta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27960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BEDF8-25A5-D423-CBE8-31E015A15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Bambus</a:t>
            </a:r>
            <a:r>
              <a:rPr lang="en-US" dirty="0"/>
              <a:t> </a:t>
            </a:r>
            <a:r>
              <a:rPr lang="en-US" dirty="0" err="1"/>
              <a:t>vlakna</a:t>
            </a:r>
            <a:r>
              <a:rPr lang="en-US" dirty="0"/>
              <a:t> za </a:t>
            </a:r>
            <a:r>
              <a:rPr lang="en-US" dirty="0" err="1"/>
              <a:t>ekološku</a:t>
            </a:r>
            <a:r>
              <a:rPr lang="en-US" dirty="0"/>
              <a:t> </a:t>
            </a:r>
            <a:r>
              <a:rPr lang="en-US" dirty="0" err="1"/>
              <a:t>odeću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65CAB-7DF1-0BDE-5BA7-E0C993256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900" dirty="0" err="1"/>
              <a:t>Bambus</a:t>
            </a:r>
            <a:r>
              <a:rPr lang="en-US" sz="2900" dirty="0"/>
              <a:t> je </a:t>
            </a:r>
            <a:r>
              <a:rPr lang="en-US" sz="2900" dirty="0" err="1"/>
              <a:t>prirodan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održiv</a:t>
            </a:r>
            <a:r>
              <a:rPr lang="en-US" sz="2900" dirty="0"/>
              <a:t> </a:t>
            </a:r>
            <a:r>
              <a:rPr lang="en-US" sz="2900" dirty="0" err="1"/>
              <a:t>materijal</a:t>
            </a:r>
            <a:endParaRPr lang="en-US" sz="2900" dirty="0"/>
          </a:p>
          <a:p>
            <a:r>
              <a:rPr lang="en-US" sz="2900" dirty="0"/>
              <a:t>Ima </a:t>
            </a:r>
            <a:r>
              <a:rPr lang="en-US" sz="2900" dirty="0" err="1"/>
              <a:t>antibakterijska</a:t>
            </a:r>
            <a:r>
              <a:rPr lang="en-US" sz="2900" dirty="0"/>
              <a:t> </a:t>
            </a:r>
            <a:r>
              <a:rPr lang="en-US" sz="2900" dirty="0" err="1"/>
              <a:t>svojstva</a:t>
            </a:r>
            <a:endParaRPr lang="en-US" sz="2900" dirty="0"/>
          </a:p>
          <a:p>
            <a:r>
              <a:rPr lang="en-US" sz="2900" dirty="0"/>
              <a:t>Dobro </a:t>
            </a:r>
            <a:r>
              <a:rPr lang="en-US" sz="2900" dirty="0" err="1"/>
              <a:t>upija</a:t>
            </a:r>
            <a:r>
              <a:rPr lang="en-US" sz="2900" dirty="0"/>
              <a:t> </a:t>
            </a:r>
            <a:r>
              <a:rPr lang="en-US" sz="2900" dirty="0" err="1"/>
              <a:t>vlagu</a:t>
            </a:r>
            <a:endParaRPr lang="en-US" sz="2900" dirty="0"/>
          </a:p>
          <a:p>
            <a:r>
              <a:rPr lang="en-US" sz="2900" dirty="0" err="1"/>
              <a:t>Mekši</a:t>
            </a:r>
            <a:r>
              <a:rPr lang="en-US" sz="2900" dirty="0"/>
              <a:t> je od </a:t>
            </a:r>
            <a:r>
              <a:rPr lang="en-US" sz="2900" dirty="0" err="1"/>
              <a:t>pamuka</a:t>
            </a:r>
            <a:endParaRPr lang="en-US" sz="2900" dirty="0"/>
          </a:p>
          <a:p>
            <a:r>
              <a:rPr lang="en-US" sz="2900" dirty="0" err="1"/>
              <a:t>Pruža</a:t>
            </a:r>
            <a:r>
              <a:rPr lang="en-US" sz="2900" dirty="0"/>
              <a:t> </a:t>
            </a:r>
            <a:r>
              <a:rPr lang="en-US" sz="2900" dirty="0" err="1"/>
              <a:t>osećaj</a:t>
            </a:r>
            <a:r>
              <a:rPr lang="en-US" sz="2900" dirty="0"/>
              <a:t> </a:t>
            </a:r>
            <a:r>
              <a:rPr lang="en-US" sz="2900" dirty="0" err="1"/>
              <a:t>svežine</a:t>
            </a:r>
            <a:r>
              <a:rPr lang="en-US" sz="2900" dirty="0"/>
              <a:t> </a:t>
            </a:r>
            <a:r>
              <a:rPr lang="en-US" sz="2900" dirty="0" err="1"/>
              <a:t>tokom</a:t>
            </a:r>
            <a:r>
              <a:rPr lang="en-US" sz="2900" dirty="0"/>
              <a:t> </a:t>
            </a:r>
            <a:r>
              <a:rPr lang="en-US" sz="2900" dirty="0" err="1"/>
              <a:t>treninga</a:t>
            </a:r>
            <a:endParaRPr lang="en-US" sz="2900" dirty="0"/>
          </a:p>
          <a:p>
            <a:r>
              <a:rPr lang="en-US" sz="2900" dirty="0" err="1"/>
              <a:t>Ekološki</a:t>
            </a:r>
            <a:r>
              <a:rPr lang="en-US" sz="2900" dirty="0"/>
              <a:t> je </a:t>
            </a:r>
            <a:r>
              <a:rPr lang="en-US" sz="2900" dirty="0" err="1"/>
              <a:t>prihvatljiv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koristan</a:t>
            </a:r>
            <a:r>
              <a:rPr lang="en-US" sz="2900" dirty="0"/>
              <a:t> </a:t>
            </a:r>
            <a:r>
              <a:rPr lang="en-US" sz="2900" dirty="0" err="1"/>
              <a:t>jer</a:t>
            </a:r>
            <a:r>
              <a:rPr lang="en-US" sz="2900" dirty="0"/>
              <a:t> </a:t>
            </a:r>
            <a:r>
              <a:rPr lang="en-US" sz="2900" dirty="0" err="1"/>
              <a:t>smanjuje</a:t>
            </a:r>
            <a:r>
              <a:rPr lang="en-US" sz="2900" dirty="0"/>
              <a:t> </a:t>
            </a:r>
            <a:r>
              <a:rPr lang="en-US" sz="2900" dirty="0" err="1"/>
              <a:t>iritacije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mirise</a:t>
            </a:r>
            <a:r>
              <a:rPr lang="en-US" sz="2900" dirty="0"/>
              <a:t>, bez </a:t>
            </a:r>
            <a:r>
              <a:rPr lang="en-US" sz="2900" dirty="0" err="1"/>
              <a:t>štetnih</a:t>
            </a:r>
            <a:r>
              <a:rPr lang="en-US" sz="2900" dirty="0"/>
              <a:t> </a:t>
            </a:r>
            <a:r>
              <a:rPr lang="en-US" sz="2900" dirty="0" err="1"/>
              <a:t>efekata</a:t>
            </a:r>
            <a:r>
              <a:rPr lang="en-US" sz="2900" dirty="0"/>
              <a:t>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kožu</a:t>
            </a:r>
            <a:endParaRPr lang="en-US" sz="29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48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0A085-1229-ECB3-5196-DD93FD90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Najlon</a:t>
            </a:r>
            <a:r>
              <a:rPr lang="en-US" dirty="0"/>
              <a:t> za </a:t>
            </a:r>
            <a:r>
              <a:rPr lang="en-US" dirty="0" err="1"/>
              <a:t>izdržljivost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5F6D5-7F66-2130-894B-5B649A853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900" dirty="0" err="1"/>
              <a:t>Najlon</a:t>
            </a:r>
            <a:r>
              <a:rPr lang="en-US" sz="2900" dirty="0"/>
              <a:t> je </a:t>
            </a:r>
            <a:r>
              <a:rPr lang="en-US" sz="2900" dirty="0" err="1"/>
              <a:t>veoma</a:t>
            </a:r>
            <a:r>
              <a:rPr lang="en-US" sz="2900" dirty="0"/>
              <a:t> </a:t>
            </a:r>
            <a:r>
              <a:rPr lang="en-US" sz="2900" dirty="0" err="1"/>
              <a:t>otporan</a:t>
            </a:r>
            <a:r>
              <a:rPr lang="en-US" sz="2900" dirty="0"/>
              <a:t>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habanje</a:t>
            </a:r>
            <a:endParaRPr lang="en-US" sz="2900" dirty="0"/>
          </a:p>
          <a:p>
            <a:r>
              <a:rPr lang="en-US" sz="2900" dirty="0" err="1"/>
              <a:t>Koristi</a:t>
            </a:r>
            <a:r>
              <a:rPr lang="en-US" sz="2900" dirty="0"/>
              <a:t> se u </a:t>
            </a:r>
            <a:r>
              <a:rPr lang="en-US" sz="2900" dirty="0" err="1"/>
              <a:t>sportskim</a:t>
            </a:r>
            <a:r>
              <a:rPr lang="en-US" sz="2900" dirty="0"/>
              <a:t> </a:t>
            </a:r>
            <a:r>
              <a:rPr lang="en-US" sz="2900" dirty="0" err="1"/>
              <a:t>jaknama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šorts</a:t>
            </a:r>
            <a:r>
              <a:rPr lang="sr-Latn-RS" sz="2900" dirty="0"/>
              <a:t>e</a:t>
            </a:r>
            <a:r>
              <a:rPr lang="en-US" sz="2900" dirty="0" err="1"/>
              <a:t>vima</a:t>
            </a:r>
            <a:endParaRPr lang="en-US" sz="2900" dirty="0"/>
          </a:p>
          <a:p>
            <a:r>
              <a:rPr lang="en-US" sz="2900" dirty="0" err="1"/>
              <a:t>Brzo</a:t>
            </a:r>
            <a:r>
              <a:rPr lang="en-US" sz="2900" dirty="0"/>
              <a:t> se </a:t>
            </a:r>
            <a:r>
              <a:rPr lang="en-US" sz="2900" dirty="0" err="1"/>
              <a:t>suši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lagan je</a:t>
            </a:r>
          </a:p>
          <a:p>
            <a:r>
              <a:rPr lang="en-US" sz="2900" dirty="0" err="1"/>
              <a:t>Pruža</a:t>
            </a:r>
            <a:r>
              <a:rPr lang="en-US" sz="2900" dirty="0"/>
              <a:t> </a:t>
            </a:r>
            <a:r>
              <a:rPr lang="en-US" sz="2900" dirty="0" err="1"/>
              <a:t>zaštitu</a:t>
            </a:r>
            <a:r>
              <a:rPr lang="en-US" sz="2900" dirty="0"/>
              <a:t> od </a:t>
            </a:r>
            <a:r>
              <a:rPr lang="en-US" sz="2900" dirty="0" err="1"/>
              <a:t>vetra</a:t>
            </a:r>
            <a:endParaRPr lang="en-US" sz="2900" dirty="0"/>
          </a:p>
          <a:p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vodoodbojan</a:t>
            </a:r>
            <a:endParaRPr lang="en-US" sz="2900" dirty="0"/>
          </a:p>
          <a:p>
            <a:r>
              <a:rPr lang="en-US" sz="2900" dirty="0" err="1"/>
              <a:t>Odličan</a:t>
            </a:r>
            <a:r>
              <a:rPr lang="en-US" sz="2900" dirty="0"/>
              <a:t> je za </a:t>
            </a:r>
            <a:r>
              <a:rPr lang="en-US" sz="2900" dirty="0" err="1"/>
              <a:t>sportove</a:t>
            </a:r>
            <a:r>
              <a:rPr lang="en-US" sz="2900" dirty="0"/>
              <a:t>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otvorenom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koristan</a:t>
            </a:r>
            <a:r>
              <a:rPr lang="en-US" sz="2900" dirty="0"/>
              <a:t> </a:t>
            </a:r>
            <a:r>
              <a:rPr lang="en-US" sz="2900" dirty="0" err="1"/>
              <a:t>jer</a:t>
            </a:r>
            <a:r>
              <a:rPr lang="en-US" sz="2900" dirty="0"/>
              <a:t> </a:t>
            </a:r>
            <a:r>
              <a:rPr lang="en-US" sz="2900" dirty="0" err="1"/>
              <a:t>štiti</a:t>
            </a:r>
            <a:r>
              <a:rPr lang="en-US" sz="2900" dirty="0"/>
              <a:t> od </a:t>
            </a:r>
            <a:r>
              <a:rPr lang="en-US" sz="2900" dirty="0" err="1"/>
              <a:t>spoljašnjih</a:t>
            </a:r>
            <a:r>
              <a:rPr lang="en-US" sz="2900" dirty="0"/>
              <a:t> </a:t>
            </a:r>
            <a:r>
              <a:rPr lang="en-US" sz="2900" dirty="0" err="1"/>
              <a:t>uslova</a:t>
            </a:r>
            <a:r>
              <a:rPr lang="en-US" sz="2900" dirty="0"/>
              <a:t>, </a:t>
            </a:r>
            <a:r>
              <a:rPr lang="en-US" sz="2900" dirty="0" err="1"/>
              <a:t>ali</a:t>
            </a:r>
            <a:r>
              <a:rPr lang="en-US" sz="2900" dirty="0"/>
              <a:t>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štetan</a:t>
            </a:r>
            <a:r>
              <a:rPr lang="en-US" sz="2900" dirty="0"/>
              <a:t> </a:t>
            </a:r>
            <a:r>
              <a:rPr lang="en-US" sz="2900" dirty="0" err="1"/>
              <a:t>jer</a:t>
            </a:r>
            <a:r>
              <a:rPr lang="en-US" sz="2900" dirty="0"/>
              <a:t> ne </a:t>
            </a:r>
            <a:r>
              <a:rPr lang="en-US" sz="2900" dirty="0" err="1"/>
              <a:t>dozvoljava</a:t>
            </a:r>
            <a:r>
              <a:rPr lang="en-US" sz="2900" dirty="0"/>
              <a:t> </a:t>
            </a:r>
            <a:r>
              <a:rPr lang="en-US" sz="2900" dirty="0" err="1"/>
              <a:t>koži</a:t>
            </a:r>
            <a:r>
              <a:rPr lang="en-US" sz="2900" dirty="0"/>
              <a:t> da </a:t>
            </a:r>
            <a:r>
              <a:rPr lang="en-US" sz="2900" dirty="0" err="1"/>
              <a:t>diše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714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79717-A16F-6F27-410F-69348FE42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Kompresiona</a:t>
            </a:r>
            <a:r>
              <a:rPr lang="en-US" dirty="0"/>
              <a:t> </a:t>
            </a:r>
            <a:r>
              <a:rPr lang="en-US" dirty="0" err="1"/>
              <a:t>odeća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FE6C0-E085-C734-84F2-CDE1BA021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900" dirty="0" err="1"/>
              <a:t>Kompresiona</a:t>
            </a:r>
            <a:r>
              <a:rPr lang="en-US" sz="2900" dirty="0"/>
              <a:t> </a:t>
            </a:r>
            <a:r>
              <a:rPr lang="en-US" sz="2900" dirty="0" err="1"/>
              <a:t>odeća</a:t>
            </a:r>
            <a:r>
              <a:rPr lang="en-US" sz="2900" dirty="0"/>
              <a:t> </a:t>
            </a:r>
            <a:r>
              <a:rPr lang="en-US" sz="2900" dirty="0" err="1"/>
              <a:t>poboljšava</a:t>
            </a:r>
            <a:r>
              <a:rPr lang="en-US" sz="2900" dirty="0"/>
              <a:t> </a:t>
            </a:r>
            <a:r>
              <a:rPr lang="en-US" sz="2900" dirty="0" err="1"/>
              <a:t>cirkulaciju</a:t>
            </a:r>
            <a:endParaRPr lang="en-US" sz="2900" dirty="0"/>
          </a:p>
          <a:p>
            <a:r>
              <a:rPr lang="en-US" sz="2900" dirty="0" err="1"/>
              <a:t>Smanjuje</a:t>
            </a:r>
            <a:r>
              <a:rPr lang="en-US" sz="2900" dirty="0"/>
              <a:t> </a:t>
            </a:r>
            <a:r>
              <a:rPr lang="en-US" sz="2900" dirty="0" err="1"/>
              <a:t>zamor</a:t>
            </a:r>
            <a:r>
              <a:rPr lang="en-US" sz="2900" dirty="0"/>
              <a:t> </a:t>
            </a:r>
            <a:r>
              <a:rPr lang="en-US" sz="2900" dirty="0" err="1"/>
              <a:t>mišića</a:t>
            </a:r>
            <a:endParaRPr lang="en-US" sz="2900" dirty="0"/>
          </a:p>
          <a:p>
            <a:r>
              <a:rPr lang="en-US" sz="2900" dirty="0" err="1"/>
              <a:t>Pomaže</a:t>
            </a:r>
            <a:r>
              <a:rPr lang="en-US" sz="2900" dirty="0"/>
              <a:t> </a:t>
            </a:r>
            <a:r>
              <a:rPr lang="en-US" sz="2900" dirty="0" err="1"/>
              <a:t>bržem</a:t>
            </a:r>
            <a:r>
              <a:rPr lang="en-US" sz="2900" dirty="0"/>
              <a:t> </a:t>
            </a:r>
            <a:r>
              <a:rPr lang="en-US" sz="2900" dirty="0" err="1"/>
              <a:t>oporavku</a:t>
            </a:r>
            <a:endParaRPr lang="en-US" sz="2900" dirty="0"/>
          </a:p>
          <a:p>
            <a:r>
              <a:rPr lang="en-US" sz="2900" dirty="0" err="1"/>
              <a:t>Pruža</a:t>
            </a:r>
            <a:r>
              <a:rPr lang="en-US" sz="2900" dirty="0"/>
              <a:t> </a:t>
            </a:r>
            <a:r>
              <a:rPr lang="en-US" sz="2900" dirty="0" err="1"/>
              <a:t>stabilnost</a:t>
            </a:r>
            <a:r>
              <a:rPr lang="en-US" sz="2900" dirty="0"/>
              <a:t> </a:t>
            </a:r>
            <a:r>
              <a:rPr lang="en-US" sz="2900" dirty="0" err="1"/>
              <a:t>tokom</a:t>
            </a:r>
            <a:r>
              <a:rPr lang="en-US" sz="2900" dirty="0"/>
              <a:t> </a:t>
            </a:r>
            <a:r>
              <a:rPr lang="en-US" sz="2900" dirty="0" err="1"/>
              <a:t>treninga</a:t>
            </a:r>
            <a:endParaRPr lang="en-US" sz="2900" dirty="0"/>
          </a:p>
          <a:p>
            <a:r>
              <a:rPr lang="en-US" sz="2900" dirty="0" err="1"/>
              <a:t>Smanjuje</a:t>
            </a:r>
            <a:r>
              <a:rPr lang="en-US" sz="2900" dirty="0"/>
              <a:t> </a:t>
            </a:r>
            <a:r>
              <a:rPr lang="en-US" sz="2900" dirty="0" err="1"/>
              <a:t>rizik</a:t>
            </a:r>
            <a:r>
              <a:rPr lang="en-US" sz="2900" dirty="0"/>
              <a:t> od </a:t>
            </a:r>
            <a:r>
              <a:rPr lang="en-US" sz="2900" dirty="0" err="1"/>
              <a:t>povreda</a:t>
            </a:r>
            <a:endParaRPr lang="en-US" sz="2900" dirty="0"/>
          </a:p>
          <a:p>
            <a:r>
              <a:rPr lang="en-US" sz="2900" dirty="0" err="1"/>
              <a:t>Često</a:t>
            </a:r>
            <a:r>
              <a:rPr lang="en-US" sz="2900" dirty="0"/>
              <a:t> se </a:t>
            </a:r>
            <a:r>
              <a:rPr lang="en-US" sz="2900" dirty="0" err="1"/>
              <a:t>koristi</a:t>
            </a:r>
            <a:r>
              <a:rPr lang="en-US" sz="2900" dirty="0"/>
              <a:t> u </a:t>
            </a:r>
            <a:r>
              <a:rPr lang="en-US" sz="2900" dirty="0" err="1"/>
              <a:t>trčanju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biciklizmu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veoma</a:t>
            </a:r>
            <a:r>
              <a:rPr lang="en-US" sz="2900" dirty="0"/>
              <a:t> </a:t>
            </a:r>
            <a:r>
              <a:rPr lang="en-US" sz="2900" dirty="0" err="1"/>
              <a:t>korisna</a:t>
            </a:r>
            <a:r>
              <a:rPr lang="en-US" sz="2900" dirty="0"/>
              <a:t> za </a:t>
            </a:r>
            <a:r>
              <a:rPr lang="en-US" sz="2900" dirty="0" err="1"/>
              <a:t>mišiće</a:t>
            </a:r>
            <a:r>
              <a:rPr lang="en-US" sz="2900" dirty="0"/>
              <a:t>, </a:t>
            </a:r>
            <a:r>
              <a:rPr lang="en-US" sz="2900" dirty="0" err="1"/>
              <a:t>ali</a:t>
            </a:r>
            <a:r>
              <a:rPr lang="en-US" sz="2900" dirty="0"/>
              <a:t>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štetna</a:t>
            </a:r>
            <a:r>
              <a:rPr lang="en-US" sz="2900" dirty="0"/>
              <a:t> </a:t>
            </a:r>
            <a:r>
              <a:rPr lang="en-US" sz="2900" dirty="0" err="1"/>
              <a:t>ako</a:t>
            </a:r>
            <a:r>
              <a:rPr lang="en-US" sz="2900" dirty="0"/>
              <a:t> se </a:t>
            </a:r>
            <a:r>
              <a:rPr lang="en-US" sz="2900" dirty="0" err="1"/>
              <a:t>nosi</a:t>
            </a:r>
            <a:r>
              <a:rPr lang="en-US" sz="2900" dirty="0"/>
              <a:t> </a:t>
            </a:r>
            <a:r>
              <a:rPr lang="en-US" sz="2900" dirty="0" err="1"/>
              <a:t>predugo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izazove</a:t>
            </a:r>
            <a:r>
              <a:rPr lang="en-US" sz="2900" dirty="0"/>
              <a:t> </a:t>
            </a:r>
            <a:r>
              <a:rPr lang="en-US" sz="2900" dirty="0" err="1"/>
              <a:t>pritisak</a:t>
            </a:r>
            <a:r>
              <a:rPr lang="en-US" sz="2900" dirty="0"/>
              <a:t> </a:t>
            </a:r>
            <a:r>
              <a:rPr lang="en-US" sz="2900" dirty="0" err="1"/>
              <a:t>na</a:t>
            </a:r>
            <a:r>
              <a:rPr lang="en-US" sz="2900" dirty="0"/>
              <a:t> </a:t>
            </a:r>
            <a:r>
              <a:rPr lang="en-US" sz="2900" dirty="0" err="1"/>
              <a:t>vene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1513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34DD4-4ECD-A9CF-18EA-B484FBAC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Tehnologija</a:t>
            </a:r>
            <a:r>
              <a:rPr lang="en-US" dirty="0"/>
              <a:t> Dry-Fit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FB26C-7F62-7D16-CEDD-612301646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Dry-Fit </a:t>
            </a:r>
            <a:r>
              <a:rPr lang="en-US" sz="2700" dirty="0" err="1"/>
              <a:t>materijali</a:t>
            </a:r>
            <a:r>
              <a:rPr lang="en-US" sz="2700" dirty="0"/>
              <a:t> </a:t>
            </a:r>
            <a:r>
              <a:rPr lang="en-US" sz="2700" dirty="0" err="1"/>
              <a:t>brzo</a:t>
            </a:r>
            <a:r>
              <a:rPr lang="en-US" sz="2700" dirty="0"/>
              <a:t> </a:t>
            </a:r>
            <a:r>
              <a:rPr lang="en-US" sz="2700" dirty="0" err="1"/>
              <a:t>uklanjaju</a:t>
            </a:r>
            <a:r>
              <a:rPr lang="en-US" sz="2700" dirty="0"/>
              <a:t> </a:t>
            </a:r>
            <a:r>
              <a:rPr lang="en-US" sz="2700" dirty="0" err="1"/>
              <a:t>vlagu</a:t>
            </a:r>
            <a:endParaRPr lang="en-US" sz="2700" dirty="0"/>
          </a:p>
          <a:p>
            <a:r>
              <a:rPr lang="en-US" sz="2700" dirty="0" err="1"/>
              <a:t>Održavaju</a:t>
            </a:r>
            <a:r>
              <a:rPr lang="en-US" sz="2700" dirty="0"/>
              <a:t> </a:t>
            </a:r>
            <a:r>
              <a:rPr lang="en-US" sz="2700" dirty="0" err="1"/>
              <a:t>telo</a:t>
            </a:r>
            <a:r>
              <a:rPr lang="en-US" sz="2700" dirty="0"/>
              <a:t> </a:t>
            </a:r>
            <a:r>
              <a:rPr lang="en-US" sz="2700" dirty="0" err="1"/>
              <a:t>suvim</a:t>
            </a:r>
            <a:r>
              <a:rPr lang="en-US" sz="2700" dirty="0"/>
              <a:t> </a:t>
            </a:r>
            <a:r>
              <a:rPr lang="en-US" sz="2700" dirty="0" err="1"/>
              <a:t>tokom</a:t>
            </a:r>
            <a:r>
              <a:rPr lang="en-US" sz="2700" dirty="0"/>
              <a:t> </a:t>
            </a:r>
            <a:r>
              <a:rPr lang="en-US" sz="2700" dirty="0" err="1"/>
              <a:t>vežbanja</a:t>
            </a:r>
            <a:endParaRPr lang="en-US" sz="2700" dirty="0"/>
          </a:p>
          <a:p>
            <a:r>
              <a:rPr lang="en-US" sz="2700" dirty="0" err="1"/>
              <a:t>Povećavaju</a:t>
            </a:r>
            <a:r>
              <a:rPr lang="en-US" sz="2700" dirty="0"/>
              <a:t> </a:t>
            </a:r>
            <a:r>
              <a:rPr lang="en-US" sz="2700" dirty="0" err="1"/>
              <a:t>udobnost</a:t>
            </a:r>
            <a:endParaRPr lang="en-US" sz="2700" dirty="0"/>
          </a:p>
          <a:p>
            <a:r>
              <a:rPr lang="en-US" sz="2700" dirty="0" err="1"/>
              <a:t>Smanjuju</a:t>
            </a:r>
            <a:r>
              <a:rPr lang="en-US" sz="2700" dirty="0"/>
              <a:t> </a:t>
            </a:r>
            <a:r>
              <a:rPr lang="en-US" sz="2700" dirty="0" err="1"/>
              <a:t>rizik</a:t>
            </a:r>
            <a:r>
              <a:rPr lang="en-US" sz="2700" dirty="0"/>
              <a:t> od </a:t>
            </a:r>
            <a:r>
              <a:rPr lang="en-US" sz="2700" dirty="0" err="1"/>
              <a:t>iritacija</a:t>
            </a:r>
            <a:r>
              <a:rPr lang="en-US" sz="2700" dirty="0"/>
              <a:t> </a:t>
            </a:r>
            <a:r>
              <a:rPr lang="en-US" sz="2700" dirty="0" err="1"/>
              <a:t>kože</a:t>
            </a:r>
            <a:endParaRPr lang="en-US" sz="2700" dirty="0"/>
          </a:p>
          <a:p>
            <a:r>
              <a:rPr lang="en-US" sz="2700" dirty="0" err="1"/>
              <a:t>Koriste</a:t>
            </a:r>
            <a:r>
              <a:rPr lang="en-US" sz="2700" dirty="0"/>
              <a:t> se u </a:t>
            </a:r>
            <a:r>
              <a:rPr lang="en-US" sz="2700" dirty="0" err="1"/>
              <a:t>profesionalnoj</a:t>
            </a:r>
            <a:r>
              <a:rPr lang="en-US" sz="2700" dirty="0"/>
              <a:t> </a:t>
            </a:r>
            <a:r>
              <a:rPr lang="en-US" sz="2700" dirty="0" err="1"/>
              <a:t>sportskoj</a:t>
            </a:r>
            <a:r>
              <a:rPr lang="en-US" sz="2700" dirty="0"/>
              <a:t> </a:t>
            </a:r>
            <a:r>
              <a:rPr lang="en-US" sz="2700" dirty="0" err="1"/>
              <a:t>odeći</a:t>
            </a:r>
            <a:endParaRPr lang="en-US" sz="2700" dirty="0"/>
          </a:p>
          <a:p>
            <a:r>
              <a:rPr lang="en-US" sz="2700" dirty="0" err="1"/>
              <a:t>Pogodni</a:t>
            </a:r>
            <a:r>
              <a:rPr lang="en-US" sz="2700" dirty="0"/>
              <a:t> </a:t>
            </a:r>
            <a:r>
              <a:rPr lang="en-US" sz="2700" dirty="0" err="1"/>
              <a:t>su</a:t>
            </a:r>
            <a:r>
              <a:rPr lang="en-US" sz="2700" dirty="0"/>
              <a:t> za </a:t>
            </a:r>
            <a:r>
              <a:rPr lang="en-US" sz="2700" dirty="0" err="1"/>
              <a:t>visoko</a:t>
            </a:r>
            <a:r>
              <a:rPr lang="en-US" sz="2700" dirty="0"/>
              <a:t> </a:t>
            </a:r>
            <a:r>
              <a:rPr lang="en-US" sz="2700" dirty="0" err="1"/>
              <a:t>intenzivne</a:t>
            </a:r>
            <a:r>
              <a:rPr lang="en-US" sz="2700" dirty="0"/>
              <a:t> </a:t>
            </a:r>
            <a:r>
              <a:rPr lang="en-US" sz="2700" dirty="0" err="1"/>
              <a:t>treninge</a:t>
            </a:r>
            <a:endParaRPr lang="en-US" sz="2700" dirty="0"/>
          </a:p>
          <a:p>
            <a:r>
              <a:rPr lang="en-US" sz="2700" b="1" dirty="0" err="1"/>
              <a:t>Zdravstveni</a:t>
            </a:r>
            <a:r>
              <a:rPr lang="en-US" sz="2700" b="1" dirty="0"/>
              <a:t> </a:t>
            </a:r>
            <a:r>
              <a:rPr lang="en-US" sz="2700" b="1" dirty="0" err="1"/>
              <a:t>značaj</a:t>
            </a:r>
            <a:r>
              <a:rPr lang="en-US" sz="2700" b="1" dirty="0"/>
              <a:t>:</a:t>
            </a:r>
            <a:r>
              <a:rPr lang="en-US" sz="2700" dirty="0"/>
              <a:t> </a:t>
            </a:r>
            <a:r>
              <a:rPr lang="en-US" sz="2700" dirty="0" err="1"/>
              <a:t>koristan</a:t>
            </a:r>
            <a:r>
              <a:rPr lang="en-US" sz="2700" dirty="0"/>
              <a:t> </a:t>
            </a:r>
            <a:r>
              <a:rPr lang="en-US" sz="2700" dirty="0" err="1"/>
              <a:t>jer</a:t>
            </a:r>
            <a:r>
              <a:rPr lang="en-US" sz="2700" dirty="0"/>
              <a:t> </a:t>
            </a:r>
            <a:r>
              <a:rPr lang="en-US" sz="2700" dirty="0" err="1"/>
              <a:t>sprečava</a:t>
            </a:r>
            <a:r>
              <a:rPr lang="en-US" sz="2700" dirty="0"/>
              <a:t> </a:t>
            </a:r>
            <a:r>
              <a:rPr lang="en-US" sz="2700" dirty="0" err="1"/>
              <a:t>prehlade</a:t>
            </a:r>
            <a:r>
              <a:rPr lang="en-US" sz="2700" dirty="0"/>
              <a:t> </a:t>
            </a:r>
            <a:r>
              <a:rPr lang="en-US" sz="2700" dirty="0" err="1"/>
              <a:t>i</a:t>
            </a:r>
            <a:r>
              <a:rPr lang="en-US" sz="2700" dirty="0"/>
              <a:t> </a:t>
            </a:r>
            <a:r>
              <a:rPr lang="en-US" sz="2700" dirty="0" err="1"/>
              <a:t>osip</a:t>
            </a:r>
            <a:r>
              <a:rPr lang="en-US" sz="2700" dirty="0"/>
              <a:t>, bez </a:t>
            </a:r>
            <a:r>
              <a:rPr lang="en-US" sz="2700" dirty="0" err="1"/>
              <a:t>značajnih</a:t>
            </a:r>
            <a:r>
              <a:rPr lang="en-US" sz="2700" dirty="0"/>
              <a:t> </a:t>
            </a:r>
            <a:r>
              <a:rPr lang="en-US" sz="2700" dirty="0" err="1"/>
              <a:t>štetnih</a:t>
            </a:r>
            <a:r>
              <a:rPr lang="en-US" sz="2700" dirty="0"/>
              <a:t> </a:t>
            </a:r>
            <a:r>
              <a:rPr lang="en-US" sz="2700" dirty="0" err="1"/>
              <a:t>efekata</a:t>
            </a:r>
            <a:endParaRPr lang="en-US" sz="2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707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83861-397E-E517-2DDE-C9BE60F7C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Odabir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sportu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99BDA-245A-5849-500D-740A0B5EB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dirty="0"/>
              <a:t>Za </a:t>
            </a:r>
            <a:r>
              <a:rPr lang="en-US" sz="2900" dirty="0" err="1"/>
              <a:t>planinarenje</a:t>
            </a:r>
            <a:r>
              <a:rPr lang="en-US" sz="2900" dirty="0"/>
              <a:t> merino </a:t>
            </a:r>
            <a:r>
              <a:rPr lang="en-US" sz="2900" dirty="0" err="1"/>
              <a:t>vuna</a:t>
            </a:r>
            <a:r>
              <a:rPr lang="en-US" sz="2900" dirty="0"/>
              <a:t> </a:t>
            </a:r>
            <a:r>
              <a:rPr lang="en-US" sz="2900" dirty="0" err="1"/>
              <a:t>pruža</a:t>
            </a:r>
            <a:r>
              <a:rPr lang="en-US" sz="2900" dirty="0"/>
              <a:t> </a:t>
            </a:r>
            <a:r>
              <a:rPr lang="en-US" sz="2900" dirty="0" err="1"/>
              <a:t>toplinu</a:t>
            </a:r>
            <a:endParaRPr lang="en-US" sz="2900" dirty="0"/>
          </a:p>
          <a:p>
            <a:r>
              <a:rPr lang="en-US" sz="2900" dirty="0"/>
              <a:t>Za </a:t>
            </a:r>
            <a:r>
              <a:rPr lang="en-US" sz="2900" dirty="0" err="1"/>
              <a:t>jogu</a:t>
            </a:r>
            <a:r>
              <a:rPr lang="en-US" sz="2900" dirty="0"/>
              <a:t> se </a:t>
            </a:r>
            <a:r>
              <a:rPr lang="en-US" sz="2900" dirty="0" err="1"/>
              <a:t>preporučuje</a:t>
            </a:r>
            <a:r>
              <a:rPr lang="en-US" sz="2900" dirty="0"/>
              <a:t> </a:t>
            </a:r>
            <a:r>
              <a:rPr lang="en-US" sz="2900" dirty="0" err="1"/>
              <a:t>pamuk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bambus</a:t>
            </a:r>
            <a:endParaRPr lang="en-US" sz="2900" dirty="0"/>
          </a:p>
          <a:p>
            <a:r>
              <a:rPr lang="en-US" sz="2900" dirty="0"/>
              <a:t>Za </a:t>
            </a:r>
            <a:r>
              <a:rPr lang="en-US" sz="2900" dirty="0" err="1"/>
              <a:t>biciklizam</a:t>
            </a:r>
            <a:r>
              <a:rPr lang="en-US" sz="2900" dirty="0"/>
              <a:t> </a:t>
            </a:r>
            <a:r>
              <a:rPr lang="en-US" sz="2900" dirty="0" err="1"/>
              <a:t>kompresiona</a:t>
            </a:r>
            <a:r>
              <a:rPr lang="en-US" sz="2900" dirty="0"/>
              <a:t> </a:t>
            </a:r>
            <a:r>
              <a:rPr lang="en-US" sz="2900" dirty="0" err="1"/>
              <a:t>odeća</a:t>
            </a:r>
            <a:r>
              <a:rPr lang="en-US" sz="2900" dirty="0"/>
              <a:t> </a:t>
            </a:r>
            <a:r>
              <a:rPr lang="en-US" sz="2900" dirty="0" err="1"/>
              <a:t>daje</a:t>
            </a:r>
            <a:r>
              <a:rPr lang="en-US" sz="2900" dirty="0"/>
              <a:t> </a:t>
            </a:r>
            <a:r>
              <a:rPr lang="en-US" sz="2900" dirty="0" err="1"/>
              <a:t>podršku</a:t>
            </a:r>
            <a:endParaRPr lang="en-US" sz="2900" dirty="0"/>
          </a:p>
          <a:p>
            <a:r>
              <a:rPr lang="en-US" sz="2900" dirty="0"/>
              <a:t>Za </a:t>
            </a:r>
            <a:r>
              <a:rPr lang="en-US" sz="2900" dirty="0" err="1"/>
              <a:t>plivanje</a:t>
            </a:r>
            <a:r>
              <a:rPr lang="en-US" sz="2900" dirty="0"/>
              <a:t> se </a:t>
            </a:r>
            <a:r>
              <a:rPr lang="en-US" sz="2900" dirty="0" err="1"/>
              <a:t>koristi</a:t>
            </a:r>
            <a:r>
              <a:rPr lang="en-US" sz="2900" dirty="0"/>
              <a:t> </a:t>
            </a:r>
            <a:r>
              <a:rPr lang="en-US" sz="2900" dirty="0" err="1"/>
              <a:t>najlon</a:t>
            </a:r>
            <a:endParaRPr lang="en-US" sz="2900" dirty="0"/>
          </a:p>
          <a:p>
            <a:r>
              <a:rPr lang="en-US" sz="2900" dirty="0" err="1"/>
              <a:t>Svaki</a:t>
            </a:r>
            <a:r>
              <a:rPr lang="en-US" sz="2900" dirty="0"/>
              <a:t> sport </a:t>
            </a:r>
            <a:r>
              <a:rPr lang="en-US" sz="2900" dirty="0" err="1"/>
              <a:t>zahteva</a:t>
            </a:r>
            <a:r>
              <a:rPr lang="en-US" sz="2900" dirty="0"/>
              <a:t> </a:t>
            </a:r>
            <a:r>
              <a:rPr lang="en-US" sz="2900" dirty="0" err="1"/>
              <a:t>specifične</a:t>
            </a:r>
            <a:r>
              <a:rPr lang="en-US" sz="2900" dirty="0"/>
              <a:t> </a:t>
            </a:r>
            <a:r>
              <a:rPr lang="en-US" sz="2900" dirty="0" err="1"/>
              <a:t>materijale</a:t>
            </a:r>
            <a:endParaRPr lang="en-US" sz="2900" dirty="0"/>
          </a:p>
          <a:p>
            <a:r>
              <a:rPr lang="en-US" sz="2900" b="1" dirty="0" err="1"/>
              <a:t>Zdravstveni</a:t>
            </a:r>
            <a:r>
              <a:rPr lang="en-US" sz="2900" b="1" dirty="0"/>
              <a:t> </a:t>
            </a:r>
            <a:r>
              <a:rPr lang="en-US" sz="2900" b="1" dirty="0" err="1"/>
              <a:t>značaj</a:t>
            </a:r>
            <a:r>
              <a:rPr lang="en-US" sz="2900" b="1" dirty="0"/>
              <a:t>:</a:t>
            </a:r>
            <a:r>
              <a:rPr lang="en-US" sz="2900" dirty="0"/>
              <a:t> </a:t>
            </a:r>
            <a:r>
              <a:rPr lang="en-US" sz="2900" dirty="0" err="1"/>
              <a:t>pravilan</a:t>
            </a:r>
            <a:r>
              <a:rPr lang="en-US" sz="2900" dirty="0"/>
              <a:t> </a:t>
            </a:r>
            <a:r>
              <a:rPr lang="en-US" sz="2900" dirty="0" err="1"/>
              <a:t>izbor</a:t>
            </a:r>
            <a:r>
              <a:rPr lang="en-US" sz="2900" dirty="0"/>
              <a:t> </a:t>
            </a:r>
            <a:r>
              <a:rPr lang="en-US" sz="2900" dirty="0" err="1"/>
              <a:t>materijala</a:t>
            </a:r>
            <a:r>
              <a:rPr lang="en-US" sz="2900" dirty="0"/>
              <a:t> </a:t>
            </a:r>
            <a:r>
              <a:rPr lang="en-US" sz="2900" dirty="0" err="1"/>
              <a:t>koristan</a:t>
            </a:r>
            <a:r>
              <a:rPr lang="en-US" sz="2900" dirty="0"/>
              <a:t> je za </a:t>
            </a:r>
            <a:r>
              <a:rPr lang="en-US" sz="2900" dirty="0" err="1"/>
              <a:t>prevenciju</a:t>
            </a:r>
            <a:r>
              <a:rPr lang="en-US" sz="2900" dirty="0"/>
              <a:t> </a:t>
            </a:r>
            <a:r>
              <a:rPr lang="en-US" sz="2900" dirty="0" err="1"/>
              <a:t>povreda</a:t>
            </a:r>
            <a:r>
              <a:rPr lang="en-US" sz="2900" dirty="0"/>
              <a:t>, </a:t>
            </a:r>
            <a:r>
              <a:rPr lang="en-US" sz="2900" dirty="0" err="1"/>
              <a:t>dok</a:t>
            </a:r>
            <a:r>
              <a:rPr lang="en-US" sz="2900" dirty="0"/>
              <a:t> </a:t>
            </a:r>
            <a:r>
              <a:rPr lang="en-US" sz="2900" dirty="0" err="1"/>
              <a:t>pogrešan</a:t>
            </a:r>
            <a:r>
              <a:rPr lang="en-US" sz="2900" dirty="0"/>
              <a:t> </a:t>
            </a:r>
            <a:r>
              <a:rPr lang="en-US" sz="2900" dirty="0" err="1"/>
              <a:t>izbor</a:t>
            </a:r>
            <a:r>
              <a:rPr lang="en-US" sz="2900" dirty="0"/>
              <a:t> </a:t>
            </a:r>
            <a:r>
              <a:rPr lang="en-US" sz="2900" dirty="0" err="1"/>
              <a:t>može</a:t>
            </a:r>
            <a:r>
              <a:rPr lang="en-US" sz="2900" dirty="0"/>
              <a:t> </a:t>
            </a:r>
            <a:r>
              <a:rPr lang="en-US" sz="2900" dirty="0" err="1"/>
              <a:t>biti</a:t>
            </a:r>
            <a:r>
              <a:rPr lang="en-US" sz="2900" dirty="0"/>
              <a:t> </a:t>
            </a:r>
            <a:r>
              <a:rPr lang="en-US" sz="2900" dirty="0" err="1"/>
              <a:t>štetan</a:t>
            </a:r>
            <a:r>
              <a:rPr lang="en-US" sz="2900" dirty="0"/>
              <a:t> za </a:t>
            </a:r>
            <a:r>
              <a:rPr lang="en-US" sz="2900" dirty="0" err="1"/>
              <a:t>zdravlje</a:t>
            </a:r>
            <a:endParaRPr lang="en-US" sz="2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85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Sportska odeća za atletiku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dirty="0" err="1"/>
              <a:t>Atletika</a:t>
            </a:r>
            <a:r>
              <a:rPr dirty="0"/>
              <a:t> </a:t>
            </a:r>
            <a:r>
              <a:rPr dirty="0" err="1"/>
              <a:t>zahteva</a:t>
            </a:r>
            <a:r>
              <a:rPr dirty="0"/>
              <a:t> </a:t>
            </a:r>
            <a:r>
              <a:rPr dirty="0" err="1"/>
              <a:t>odeću</a:t>
            </a:r>
            <a:r>
              <a:rPr dirty="0"/>
              <a:t> </a:t>
            </a:r>
            <a:r>
              <a:rPr dirty="0" err="1"/>
              <a:t>koja</a:t>
            </a:r>
            <a:r>
              <a:rPr dirty="0"/>
              <a:t>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maksimalnu</a:t>
            </a:r>
            <a:r>
              <a:rPr dirty="0"/>
              <a:t> </a:t>
            </a:r>
            <a:r>
              <a:rPr dirty="0" err="1"/>
              <a:t>pokretljivost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moraju</a:t>
            </a:r>
            <a:r>
              <a:rPr dirty="0"/>
              <a:t> </a:t>
            </a:r>
            <a:r>
              <a:rPr dirty="0" err="1"/>
              <a:t>biti</a:t>
            </a:r>
            <a:r>
              <a:rPr dirty="0"/>
              <a:t> </a:t>
            </a:r>
            <a:r>
              <a:rPr dirty="0" err="1"/>
              <a:t>lagani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prozračni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Efikasno</a:t>
            </a:r>
            <a:r>
              <a:rPr dirty="0"/>
              <a:t> </a:t>
            </a:r>
            <a:r>
              <a:rPr dirty="0" err="1"/>
              <a:t>odvođenje</a:t>
            </a:r>
            <a:r>
              <a:rPr dirty="0"/>
              <a:t> </a:t>
            </a:r>
            <a:r>
              <a:rPr dirty="0" err="1"/>
              <a:t>vlage</a:t>
            </a:r>
            <a:r>
              <a:rPr dirty="0"/>
              <a:t> </a:t>
            </a:r>
            <a:r>
              <a:rPr dirty="0" err="1"/>
              <a:t>posebno</a:t>
            </a:r>
            <a:r>
              <a:rPr dirty="0"/>
              <a:t> je </a:t>
            </a:r>
            <a:r>
              <a:rPr dirty="0" err="1"/>
              <a:t>važno</a:t>
            </a:r>
            <a:r>
              <a:rPr dirty="0"/>
              <a:t> </a:t>
            </a:r>
            <a:r>
              <a:rPr dirty="0" err="1"/>
              <a:t>kod</a:t>
            </a:r>
            <a:r>
              <a:rPr dirty="0"/>
              <a:t> </a:t>
            </a:r>
            <a:r>
              <a:rPr dirty="0" err="1"/>
              <a:t>trkača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Odeća</a:t>
            </a:r>
            <a:r>
              <a:rPr dirty="0"/>
              <a:t> ne </a:t>
            </a:r>
            <a:r>
              <a:rPr dirty="0" err="1"/>
              <a:t>sme</a:t>
            </a:r>
            <a:r>
              <a:rPr dirty="0"/>
              <a:t> </a:t>
            </a:r>
            <a:r>
              <a:rPr dirty="0" err="1"/>
              <a:t>stvarati</a:t>
            </a:r>
            <a:r>
              <a:rPr dirty="0"/>
              <a:t> </a:t>
            </a:r>
            <a:r>
              <a:rPr dirty="0" err="1"/>
              <a:t>dodatni</a:t>
            </a:r>
            <a:r>
              <a:rPr dirty="0"/>
              <a:t> </a:t>
            </a:r>
            <a:r>
              <a:rPr dirty="0" err="1"/>
              <a:t>otpor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kretanja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Kroj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prati</a:t>
            </a:r>
            <a:r>
              <a:rPr dirty="0"/>
              <a:t> </a:t>
            </a:r>
            <a:r>
              <a:rPr dirty="0" err="1"/>
              <a:t>prirodne</a:t>
            </a:r>
            <a:r>
              <a:rPr dirty="0"/>
              <a:t> </a:t>
            </a:r>
            <a:r>
              <a:rPr dirty="0" err="1"/>
              <a:t>pokrete</a:t>
            </a:r>
            <a:r>
              <a:rPr dirty="0"/>
              <a:t> </a:t>
            </a:r>
            <a:r>
              <a:rPr dirty="0" err="1"/>
              <a:t>tela</a:t>
            </a:r>
            <a:endParaRPr lang="sr-Latn-R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S</a:t>
            </a:r>
            <a:r>
              <a:rPr lang="sr-Latn-RS" dirty="0"/>
              <a:t>portska odeća za fudbal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dirty="0" err="1"/>
              <a:t>Fudbal</a:t>
            </a:r>
            <a:r>
              <a:rPr dirty="0"/>
              <a:t> </a:t>
            </a:r>
            <a:r>
              <a:rPr dirty="0" err="1"/>
              <a:t>karakteriše</a:t>
            </a:r>
            <a:r>
              <a:rPr dirty="0"/>
              <a:t> </a:t>
            </a:r>
            <a:r>
              <a:rPr dirty="0" err="1"/>
              <a:t>visok</a:t>
            </a:r>
            <a:r>
              <a:rPr dirty="0"/>
              <a:t> </a:t>
            </a:r>
            <a:r>
              <a:rPr dirty="0" err="1"/>
              <a:t>intenzitet</a:t>
            </a:r>
            <a:r>
              <a:rPr dirty="0"/>
              <a:t> </a:t>
            </a:r>
            <a:r>
              <a:rPr dirty="0" err="1"/>
              <a:t>kretanja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česte</a:t>
            </a:r>
            <a:r>
              <a:rPr dirty="0"/>
              <a:t> </a:t>
            </a:r>
            <a:r>
              <a:rPr dirty="0" err="1"/>
              <a:t>promene</a:t>
            </a:r>
            <a:r>
              <a:rPr dirty="0"/>
              <a:t> </a:t>
            </a:r>
            <a:r>
              <a:rPr dirty="0" err="1"/>
              <a:t>pravca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Dresovi</a:t>
            </a:r>
            <a:r>
              <a:rPr dirty="0"/>
              <a:t> se </a:t>
            </a:r>
            <a:r>
              <a:rPr dirty="0" err="1"/>
              <a:t>najčešće</a:t>
            </a:r>
            <a:r>
              <a:rPr dirty="0"/>
              <a:t> </a:t>
            </a:r>
            <a:r>
              <a:rPr dirty="0" err="1"/>
              <a:t>izrađuju</a:t>
            </a:r>
            <a:r>
              <a:rPr dirty="0"/>
              <a:t> od </a:t>
            </a:r>
            <a:r>
              <a:rPr dirty="0" err="1"/>
              <a:t>laganih</a:t>
            </a:r>
            <a:r>
              <a:rPr dirty="0"/>
              <a:t> </a:t>
            </a:r>
            <a:r>
              <a:rPr dirty="0" err="1"/>
              <a:t>sintetičkih</a:t>
            </a:r>
            <a:r>
              <a:rPr dirty="0"/>
              <a:t> </a:t>
            </a:r>
            <a:r>
              <a:rPr dirty="0" err="1"/>
              <a:t>materijala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brzo</a:t>
            </a:r>
            <a:r>
              <a:rPr dirty="0"/>
              <a:t> </a:t>
            </a:r>
            <a:r>
              <a:rPr dirty="0" err="1"/>
              <a:t>uklanjanje</a:t>
            </a:r>
            <a:r>
              <a:rPr dirty="0"/>
              <a:t> </a:t>
            </a:r>
            <a:r>
              <a:rPr dirty="0" err="1"/>
              <a:t>vlage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kože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Šorcevi</a:t>
            </a:r>
            <a:r>
              <a:rPr dirty="0"/>
              <a:t> </a:t>
            </a:r>
            <a:r>
              <a:rPr dirty="0" err="1"/>
              <a:t>moraju</a:t>
            </a:r>
            <a:r>
              <a:rPr dirty="0"/>
              <a:t> </a:t>
            </a:r>
            <a:r>
              <a:rPr dirty="0" err="1"/>
              <a:t>obezbediti</a:t>
            </a:r>
            <a:r>
              <a:rPr dirty="0"/>
              <a:t> </a:t>
            </a:r>
            <a:r>
              <a:rPr dirty="0" err="1"/>
              <a:t>nesmetano</a:t>
            </a:r>
            <a:r>
              <a:rPr dirty="0"/>
              <a:t> </a:t>
            </a:r>
            <a:r>
              <a:rPr dirty="0" err="1"/>
              <a:t>izvođenje</a:t>
            </a:r>
            <a:r>
              <a:rPr dirty="0"/>
              <a:t> </a:t>
            </a:r>
            <a:r>
              <a:rPr dirty="0" err="1"/>
              <a:t>pokreta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Čarape</a:t>
            </a:r>
            <a:r>
              <a:rPr dirty="0"/>
              <a:t> </a:t>
            </a:r>
            <a:r>
              <a:rPr dirty="0" err="1"/>
              <a:t>imaju</a:t>
            </a:r>
            <a:r>
              <a:rPr dirty="0"/>
              <a:t> </a:t>
            </a:r>
            <a:r>
              <a:rPr dirty="0" err="1"/>
              <a:t>važnu</a:t>
            </a:r>
            <a:r>
              <a:rPr dirty="0"/>
              <a:t> </a:t>
            </a:r>
            <a:r>
              <a:rPr dirty="0" err="1"/>
              <a:t>ulogu</a:t>
            </a:r>
            <a:r>
              <a:rPr dirty="0"/>
              <a:t> u </a:t>
            </a:r>
            <a:r>
              <a:rPr dirty="0" err="1"/>
              <a:t>stabilizaciji</a:t>
            </a:r>
            <a:r>
              <a:rPr dirty="0"/>
              <a:t> </a:t>
            </a:r>
            <a:r>
              <a:rPr dirty="0" err="1"/>
              <a:t>štitnika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otporna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mehanička</a:t>
            </a:r>
            <a:r>
              <a:rPr dirty="0"/>
              <a:t> </a:t>
            </a:r>
            <a:r>
              <a:rPr dirty="0" err="1"/>
              <a:t>opterećenja</a:t>
            </a: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S</a:t>
            </a:r>
            <a:r>
              <a:rPr lang="sr-Latn-RS" dirty="0"/>
              <a:t>portska odeća za košarku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dirty="0" err="1"/>
              <a:t>Košarka</a:t>
            </a:r>
            <a:r>
              <a:rPr dirty="0"/>
              <a:t> </a:t>
            </a:r>
            <a:r>
              <a:rPr dirty="0" err="1"/>
              <a:t>zahteva</a:t>
            </a:r>
            <a:r>
              <a:rPr dirty="0"/>
              <a:t> </a:t>
            </a:r>
            <a:r>
              <a:rPr dirty="0" err="1"/>
              <a:t>česte</a:t>
            </a:r>
            <a:r>
              <a:rPr dirty="0"/>
              <a:t> </a:t>
            </a:r>
            <a:r>
              <a:rPr dirty="0" err="1"/>
              <a:t>skokove</a:t>
            </a:r>
            <a:r>
              <a:rPr dirty="0"/>
              <a:t>, </a:t>
            </a:r>
            <a:r>
              <a:rPr dirty="0" err="1"/>
              <a:t>sprintove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promene</a:t>
            </a:r>
            <a:r>
              <a:rPr dirty="0"/>
              <a:t> </a:t>
            </a:r>
            <a:r>
              <a:rPr dirty="0" err="1"/>
              <a:t>pravca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Odeća</a:t>
            </a:r>
            <a:r>
              <a:rPr dirty="0"/>
              <a:t> mora </a:t>
            </a:r>
            <a:r>
              <a:rPr dirty="0" err="1"/>
              <a:t>omogućiti</a:t>
            </a:r>
            <a:r>
              <a:rPr dirty="0"/>
              <a:t> </a:t>
            </a:r>
            <a:r>
              <a:rPr dirty="0" err="1"/>
              <a:t>veliku</a:t>
            </a:r>
            <a:r>
              <a:rPr dirty="0"/>
              <a:t> </a:t>
            </a:r>
            <a:r>
              <a:rPr dirty="0" err="1"/>
              <a:t>slobodu</a:t>
            </a:r>
            <a:r>
              <a:rPr dirty="0"/>
              <a:t> </a:t>
            </a:r>
            <a:r>
              <a:rPr dirty="0" err="1"/>
              <a:t>pokreta</a:t>
            </a:r>
            <a:r>
              <a:rPr dirty="0"/>
              <a:t>.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budu</a:t>
            </a:r>
            <a:r>
              <a:rPr dirty="0"/>
              <a:t> </a:t>
            </a:r>
            <a:r>
              <a:rPr dirty="0" err="1"/>
              <a:t>lagani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prozračni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Efikasna</a:t>
            </a:r>
            <a:r>
              <a:rPr dirty="0"/>
              <a:t> </a:t>
            </a:r>
            <a:r>
              <a:rPr dirty="0" err="1"/>
              <a:t>ventilacija</a:t>
            </a:r>
            <a:r>
              <a:rPr dirty="0"/>
              <a:t> </a:t>
            </a: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osećaj</a:t>
            </a:r>
            <a:r>
              <a:rPr dirty="0"/>
              <a:t> </a:t>
            </a:r>
            <a:r>
              <a:rPr dirty="0" err="1"/>
              <a:t>pregrevanja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Kvalitetna</a:t>
            </a:r>
            <a:r>
              <a:rPr dirty="0"/>
              <a:t> </a:t>
            </a:r>
            <a:r>
              <a:rPr dirty="0" err="1"/>
              <a:t>oprema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većoj</a:t>
            </a:r>
            <a:r>
              <a:rPr dirty="0"/>
              <a:t> </a:t>
            </a:r>
            <a:r>
              <a:rPr dirty="0" err="1"/>
              <a:t>udobnosti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utakmice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Otpornost</a:t>
            </a:r>
            <a:r>
              <a:rPr dirty="0"/>
              <a:t> </a:t>
            </a:r>
            <a:r>
              <a:rPr dirty="0" err="1"/>
              <a:t>materijala</a:t>
            </a:r>
            <a:r>
              <a:rPr dirty="0"/>
              <a:t> </a:t>
            </a:r>
            <a:r>
              <a:rPr dirty="0" err="1"/>
              <a:t>važna</a:t>
            </a:r>
            <a:r>
              <a:rPr dirty="0"/>
              <a:t> je </a:t>
            </a:r>
            <a:r>
              <a:rPr dirty="0" err="1"/>
              <a:t>zbog</a:t>
            </a:r>
            <a:r>
              <a:rPr dirty="0"/>
              <a:t> </a:t>
            </a:r>
            <a:r>
              <a:rPr dirty="0" err="1"/>
              <a:t>intenzivne</a:t>
            </a:r>
            <a:r>
              <a:rPr dirty="0"/>
              <a:t> </a:t>
            </a:r>
            <a:r>
              <a:rPr dirty="0" err="1"/>
              <a:t>upotrebe</a:t>
            </a:r>
            <a:endParaRPr lang="sr-Latn-R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S</a:t>
            </a:r>
            <a:r>
              <a:rPr lang="sr-Latn-RS" dirty="0"/>
              <a:t>portska odeća za odbojku i rukomet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dirty="0" err="1"/>
              <a:t>Odbojka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rukomet</a:t>
            </a:r>
            <a:r>
              <a:rPr dirty="0"/>
              <a:t> </a:t>
            </a:r>
            <a:r>
              <a:rPr dirty="0" err="1"/>
              <a:t>zahtevaju</a:t>
            </a:r>
            <a:r>
              <a:rPr dirty="0"/>
              <a:t> </a:t>
            </a:r>
            <a:r>
              <a:rPr dirty="0" err="1"/>
              <a:t>eksplozivne</a:t>
            </a:r>
            <a:r>
              <a:rPr dirty="0"/>
              <a:t> </a:t>
            </a:r>
            <a:r>
              <a:rPr dirty="0" err="1"/>
              <a:t>pokrete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nagle</a:t>
            </a:r>
            <a:r>
              <a:rPr dirty="0"/>
              <a:t> </a:t>
            </a:r>
            <a:r>
              <a:rPr dirty="0" err="1"/>
              <a:t>promene</a:t>
            </a:r>
            <a:r>
              <a:rPr dirty="0"/>
              <a:t> </a:t>
            </a:r>
            <a:r>
              <a:rPr dirty="0" err="1"/>
              <a:t>položaja</a:t>
            </a:r>
            <a:r>
              <a:rPr dirty="0"/>
              <a:t> </a:t>
            </a:r>
            <a:r>
              <a:rPr dirty="0" err="1"/>
              <a:t>tela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mora </a:t>
            </a:r>
            <a:r>
              <a:rPr dirty="0" err="1"/>
              <a:t>omogućiti</a:t>
            </a:r>
            <a:r>
              <a:rPr dirty="0"/>
              <a:t> </a:t>
            </a:r>
            <a:r>
              <a:rPr dirty="0" err="1"/>
              <a:t>nesmetano</a:t>
            </a:r>
            <a:r>
              <a:rPr dirty="0"/>
              <a:t> </a:t>
            </a:r>
            <a:r>
              <a:rPr dirty="0" err="1"/>
              <a:t>izvođenje</a:t>
            </a:r>
            <a:r>
              <a:rPr dirty="0"/>
              <a:t> </a:t>
            </a:r>
            <a:r>
              <a:rPr dirty="0" err="1"/>
              <a:t>tehničkih</a:t>
            </a:r>
            <a:r>
              <a:rPr dirty="0"/>
              <a:t> </a:t>
            </a:r>
            <a:r>
              <a:rPr dirty="0" err="1"/>
              <a:t>elemenata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obezbede</a:t>
            </a:r>
            <a:r>
              <a:rPr dirty="0"/>
              <a:t> </a:t>
            </a:r>
            <a:r>
              <a:rPr dirty="0" err="1"/>
              <a:t>dobru</a:t>
            </a:r>
            <a:r>
              <a:rPr dirty="0"/>
              <a:t> </a:t>
            </a:r>
            <a:r>
              <a:rPr dirty="0" err="1"/>
              <a:t>ventilaciju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Udobnost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većoj</a:t>
            </a:r>
            <a:r>
              <a:rPr dirty="0"/>
              <a:t> </a:t>
            </a:r>
            <a:r>
              <a:rPr dirty="0" err="1"/>
              <a:t>koncentraciji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igre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Otpornost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habanje</a:t>
            </a:r>
            <a:r>
              <a:rPr dirty="0"/>
              <a:t> </a:t>
            </a:r>
            <a:r>
              <a:rPr dirty="0" err="1"/>
              <a:t>produžava</a:t>
            </a:r>
            <a:r>
              <a:rPr dirty="0"/>
              <a:t> </a:t>
            </a:r>
            <a:r>
              <a:rPr dirty="0" err="1"/>
              <a:t>vek</a:t>
            </a:r>
            <a:r>
              <a:rPr dirty="0"/>
              <a:t> </a:t>
            </a:r>
            <a:r>
              <a:rPr dirty="0" err="1"/>
              <a:t>trajanja</a:t>
            </a:r>
            <a:r>
              <a:rPr dirty="0"/>
              <a:t> </a:t>
            </a:r>
            <a:r>
              <a:rPr dirty="0" err="1"/>
              <a:t>opreme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Kod</a:t>
            </a:r>
            <a:r>
              <a:rPr dirty="0"/>
              <a:t> </a:t>
            </a:r>
            <a:r>
              <a:rPr dirty="0" err="1"/>
              <a:t>rukometa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česti</a:t>
            </a:r>
            <a:r>
              <a:rPr dirty="0"/>
              <a:t> </a:t>
            </a:r>
            <a:r>
              <a:rPr dirty="0" err="1"/>
              <a:t>kontakti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protivnicima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podlogom</a:t>
            </a:r>
            <a:endParaRPr lang="sr-Latn-R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S</a:t>
            </a:r>
            <a:r>
              <a:rPr lang="sr-Latn-RS" dirty="0"/>
              <a:t>portska odeća za biciklizam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dirty="0" err="1"/>
              <a:t>Biciklizam</a:t>
            </a:r>
            <a:r>
              <a:rPr dirty="0"/>
              <a:t> </a:t>
            </a:r>
            <a:r>
              <a:rPr dirty="0" err="1"/>
              <a:t>zahteva</a:t>
            </a:r>
            <a:r>
              <a:rPr dirty="0"/>
              <a:t> </a:t>
            </a:r>
            <a:r>
              <a:rPr dirty="0" err="1"/>
              <a:t>specifičnu</a:t>
            </a:r>
            <a:r>
              <a:rPr dirty="0"/>
              <a:t> </a:t>
            </a:r>
            <a:r>
              <a:rPr dirty="0" err="1"/>
              <a:t>odeću</a:t>
            </a:r>
            <a:r>
              <a:rPr dirty="0"/>
              <a:t> </a:t>
            </a:r>
            <a:r>
              <a:rPr dirty="0" err="1"/>
              <a:t>prilagođenu</a:t>
            </a:r>
            <a:r>
              <a:rPr dirty="0"/>
              <a:t> </a:t>
            </a:r>
            <a:r>
              <a:rPr dirty="0" err="1"/>
              <a:t>polož</a:t>
            </a:r>
            <a:r>
              <a:rPr lang="sr-Latn-RS" dirty="0"/>
              <a:t>a</a:t>
            </a:r>
            <a:r>
              <a:rPr dirty="0" err="1"/>
              <a:t>ju</a:t>
            </a:r>
            <a:r>
              <a:rPr dirty="0"/>
              <a:t> </a:t>
            </a:r>
            <a:r>
              <a:rPr dirty="0" err="1"/>
              <a:t>tela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vožnje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Aerodinamični</a:t>
            </a:r>
            <a:r>
              <a:rPr dirty="0"/>
              <a:t> </a:t>
            </a:r>
            <a:r>
              <a:rPr dirty="0" err="1"/>
              <a:t>krojevi</a:t>
            </a:r>
            <a:r>
              <a:rPr dirty="0"/>
              <a:t> </a:t>
            </a:r>
            <a:r>
              <a:rPr dirty="0" err="1"/>
              <a:t>smanjuju</a:t>
            </a:r>
            <a:r>
              <a:rPr dirty="0"/>
              <a:t> </a:t>
            </a:r>
            <a:r>
              <a:rPr dirty="0" err="1"/>
              <a:t>otpor</a:t>
            </a:r>
            <a:r>
              <a:rPr dirty="0"/>
              <a:t> </a:t>
            </a:r>
            <a:r>
              <a:rPr dirty="0" err="1"/>
              <a:t>vazduha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efikasno</a:t>
            </a:r>
            <a:r>
              <a:rPr dirty="0"/>
              <a:t> </a:t>
            </a:r>
            <a:r>
              <a:rPr dirty="0" err="1"/>
              <a:t>odvođenje</a:t>
            </a:r>
            <a:r>
              <a:rPr dirty="0"/>
              <a:t> </a:t>
            </a:r>
            <a:r>
              <a:rPr dirty="0" err="1"/>
              <a:t>vlage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Posebni</a:t>
            </a:r>
            <a:r>
              <a:rPr dirty="0"/>
              <a:t> </a:t>
            </a:r>
            <a:r>
              <a:rPr dirty="0" err="1"/>
              <a:t>umetci</a:t>
            </a:r>
            <a:r>
              <a:rPr dirty="0"/>
              <a:t> </a:t>
            </a:r>
            <a:r>
              <a:rPr dirty="0" err="1"/>
              <a:t>povećavaju</a:t>
            </a:r>
            <a:r>
              <a:rPr dirty="0"/>
              <a:t> </a:t>
            </a:r>
            <a:r>
              <a:rPr dirty="0" err="1"/>
              <a:t>udobnost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dugotrajne</a:t>
            </a:r>
            <a:r>
              <a:rPr dirty="0"/>
              <a:t> </a:t>
            </a:r>
            <a:r>
              <a:rPr dirty="0" err="1"/>
              <a:t>vožnje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Reflektujući</a:t>
            </a:r>
            <a:r>
              <a:rPr dirty="0"/>
              <a:t> </a:t>
            </a:r>
            <a:r>
              <a:rPr dirty="0" err="1"/>
              <a:t>elementi</a:t>
            </a:r>
            <a:r>
              <a:rPr dirty="0"/>
              <a:t> </a:t>
            </a:r>
            <a:r>
              <a:rPr dirty="0" err="1"/>
              <a:t>povećavaju</a:t>
            </a:r>
            <a:r>
              <a:rPr dirty="0"/>
              <a:t> </a:t>
            </a:r>
            <a:r>
              <a:rPr dirty="0" err="1"/>
              <a:t>bezbednost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putevima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lagana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funkcionalna</a:t>
            </a:r>
            <a:endParaRPr lang="sr-Latn-R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Zdravstveni značaj funkcionalne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981"/>
            <a:ext cx="8229600" cy="4425182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dirty="0" err="1"/>
              <a:t>Savremeni</a:t>
            </a:r>
            <a:r>
              <a:rPr dirty="0"/>
              <a:t> sport </a:t>
            </a:r>
            <a:r>
              <a:rPr dirty="0" err="1"/>
              <a:t>karakterišu</a:t>
            </a:r>
            <a:r>
              <a:rPr dirty="0"/>
              <a:t> </a:t>
            </a:r>
            <a:r>
              <a:rPr dirty="0" err="1"/>
              <a:t>visoki</a:t>
            </a:r>
            <a:r>
              <a:rPr dirty="0"/>
              <a:t> </a:t>
            </a:r>
            <a:r>
              <a:rPr dirty="0" err="1"/>
              <a:t>fizički</a:t>
            </a:r>
            <a:r>
              <a:rPr dirty="0"/>
              <a:t> </a:t>
            </a:r>
            <a:r>
              <a:rPr dirty="0" err="1"/>
              <a:t>zahtevi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intenzivna</a:t>
            </a:r>
            <a:r>
              <a:rPr dirty="0"/>
              <a:t> </a:t>
            </a:r>
            <a:r>
              <a:rPr dirty="0" err="1"/>
              <a:t>opterećenja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Sportisti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svakodnevno</a:t>
            </a:r>
            <a:r>
              <a:rPr dirty="0"/>
              <a:t> </a:t>
            </a:r>
            <a:r>
              <a:rPr dirty="0" err="1"/>
              <a:t>izloženi</a:t>
            </a:r>
            <a:r>
              <a:rPr dirty="0"/>
              <a:t> </a:t>
            </a:r>
            <a:r>
              <a:rPr dirty="0" err="1"/>
              <a:t>različitim</a:t>
            </a:r>
            <a:r>
              <a:rPr dirty="0"/>
              <a:t> </a:t>
            </a:r>
            <a:r>
              <a:rPr dirty="0" err="1"/>
              <a:t>spoljašnjim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unutrašnjim</a:t>
            </a:r>
            <a:r>
              <a:rPr dirty="0"/>
              <a:t> </a:t>
            </a:r>
            <a:r>
              <a:rPr dirty="0" err="1"/>
              <a:t>faktorima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važan</a:t>
            </a:r>
            <a:r>
              <a:rPr dirty="0"/>
              <a:t> element </a:t>
            </a:r>
            <a:r>
              <a:rPr dirty="0" err="1"/>
              <a:t>zaštite</a:t>
            </a:r>
            <a:r>
              <a:rPr dirty="0"/>
              <a:t> </a:t>
            </a:r>
            <a:r>
              <a:rPr dirty="0" err="1"/>
              <a:t>organizma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aktivnosti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Njen</a:t>
            </a:r>
            <a:r>
              <a:rPr dirty="0"/>
              <a:t> </a:t>
            </a:r>
            <a:r>
              <a:rPr dirty="0" err="1"/>
              <a:t>osnovni</a:t>
            </a:r>
            <a:r>
              <a:rPr dirty="0"/>
              <a:t> </a:t>
            </a:r>
            <a:r>
              <a:rPr dirty="0" err="1"/>
              <a:t>zadatak</a:t>
            </a:r>
            <a:r>
              <a:rPr dirty="0"/>
              <a:t> </a:t>
            </a:r>
            <a:r>
              <a:rPr dirty="0" err="1"/>
              <a:t>jeste</a:t>
            </a:r>
            <a:r>
              <a:rPr dirty="0"/>
              <a:t> </a:t>
            </a:r>
            <a:r>
              <a:rPr dirty="0" err="1"/>
              <a:t>očuvanje</a:t>
            </a:r>
            <a:r>
              <a:rPr dirty="0"/>
              <a:t> </a:t>
            </a:r>
            <a:r>
              <a:rPr dirty="0" err="1"/>
              <a:t>optimalnih</a:t>
            </a:r>
            <a:r>
              <a:rPr dirty="0"/>
              <a:t> </a:t>
            </a:r>
            <a:r>
              <a:rPr dirty="0" err="1"/>
              <a:t>uslova</a:t>
            </a:r>
            <a:r>
              <a:rPr dirty="0"/>
              <a:t> za rad </a:t>
            </a:r>
            <a:r>
              <a:rPr dirty="0" err="1"/>
              <a:t>organizma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Ovi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doprinose</a:t>
            </a:r>
            <a:r>
              <a:rPr dirty="0"/>
              <a:t> </a:t>
            </a:r>
            <a:r>
              <a:rPr dirty="0" err="1"/>
              <a:t>povećanju</a:t>
            </a:r>
            <a:r>
              <a:rPr dirty="0"/>
              <a:t> </a:t>
            </a:r>
            <a:r>
              <a:rPr dirty="0" err="1"/>
              <a:t>udobnosti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efikasnosti</a:t>
            </a:r>
            <a:r>
              <a:rPr dirty="0"/>
              <a:t> </a:t>
            </a:r>
            <a:r>
              <a:rPr dirty="0" err="1"/>
              <a:t>sportista</a:t>
            </a:r>
            <a:r>
              <a:rPr lang="sr-Latn-RS" dirty="0"/>
              <a:t> i postizanju boljih rezultata</a:t>
            </a:r>
          </a:p>
          <a:p>
            <a:pPr>
              <a:buFontTx/>
              <a:buChar char="-"/>
            </a:pP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S</a:t>
            </a:r>
            <a:r>
              <a:rPr lang="sr-Latn-RS" dirty="0"/>
              <a:t>portska odeća za plivanje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dirty="0" err="1"/>
              <a:t>Plivačka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ima</a:t>
            </a:r>
            <a:r>
              <a:rPr dirty="0"/>
              <a:t> </a:t>
            </a:r>
            <a:r>
              <a:rPr dirty="0" err="1"/>
              <a:t>posebne</a:t>
            </a:r>
            <a:r>
              <a:rPr dirty="0"/>
              <a:t> </a:t>
            </a:r>
            <a:r>
              <a:rPr dirty="0" err="1"/>
              <a:t>zahteve</a:t>
            </a:r>
            <a:r>
              <a:rPr dirty="0"/>
              <a:t> u </a:t>
            </a:r>
            <a:r>
              <a:rPr dirty="0" err="1"/>
              <a:t>odnosu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druge</a:t>
            </a:r>
            <a:r>
              <a:rPr dirty="0"/>
              <a:t> </a:t>
            </a:r>
            <a:r>
              <a:rPr dirty="0" err="1"/>
              <a:t>sportove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moraju</a:t>
            </a:r>
            <a:r>
              <a:rPr dirty="0"/>
              <a:t> </a:t>
            </a:r>
            <a:r>
              <a:rPr dirty="0" err="1"/>
              <a:t>biti</a:t>
            </a:r>
            <a:r>
              <a:rPr dirty="0"/>
              <a:t> </a:t>
            </a:r>
            <a:r>
              <a:rPr dirty="0" err="1"/>
              <a:t>otporni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vodu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hemijska</a:t>
            </a:r>
            <a:r>
              <a:rPr dirty="0"/>
              <a:t> </a:t>
            </a:r>
            <a:r>
              <a:rPr dirty="0" err="1"/>
              <a:t>sredstva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Takmičarski</a:t>
            </a:r>
            <a:r>
              <a:rPr dirty="0"/>
              <a:t> </a:t>
            </a:r>
            <a:r>
              <a:rPr dirty="0" err="1"/>
              <a:t>modeli</a:t>
            </a:r>
            <a:r>
              <a:rPr dirty="0"/>
              <a:t> </a:t>
            </a:r>
            <a:r>
              <a:rPr dirty="0" err="1"/>
              <a:t>smanjuju</a:t>
            </a:r>
            <a:r>
              <a:rPr dirty="0"/>
              <a:t> </a:t>
            </a:r>
            <a:r>
              <a:rPr dirty="0" err="1"/>
              <a:t>otpor</a:t>
            </a:r>
            <a:r>
              <a:rPr dirty="0"/>
              <a:t> </a:t>
            </a:r>
            <a:r>
              <a:rPr dirty="0" err="1"/>
              <a:t>vode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Dobro </a:t>
            </a:r>
            <a:r>
              <a:rPr dirty="0" err="1"/>
              <a:t>prijanjanje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boljoj</a:t>
            </a:r>
            <a:r>
              <a:rPr dirty="0"/>
              <a:t> </a:t>
            </a:r>
            <a:r>
              <a:rPr dirty="0" err="1"/>
              <a:t>hidrodinamici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Udobnost</a:t>
            </a:r>
            <a:r>
              <a:rPr dirty="0"/>
              <a:t> </a:t>
            </a:r>
            <a:r>
              <a:rPr dirty="0" err="1"/>
              <a:t>ostaje</a:t>
            </a:r>
            <a:r>
              <a:rPr dirty="0"/>
              <a:t> </a:t>
            </a:r>
            <a:r>
              <a:rPr dirty="0" err="1"/>
              <a:t>važna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treninga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takmičenja</a:t>
            </a:r>
            <a:endParaRPr lang="sr-Latn-R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O</a:t>
            </a:r>
            <a:r>
              <a:rPr lang="sr-Latn-RS" dirty="0"/>
              <a:t>deća za trening u toplim uslovima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dirty="0" err="1"/>
              <a:t>Visoke</a:t>
            </a:r>
            <a:r>
              <a:rPr dirty="0"/>
              <a:t> temperature </a:t>
            </a:r>
            <a:r>
              <a:rPr dirty="0" err="1"/>
              <a:t>povećavaju</a:t>
            </a:r>
            <a:r>
              <a:rPr dirty="0"/>
              <a:t> </a:t>
            </a:r>
            <a:r>
              <a:rPr dirty="0" err="1"/>
              <a:t>opterećenje</a:t>
            </a:r>
            <a:r>
              <a:rPr dirty="0"/>
              <a:t> </a:t>
            </a:r>
            <a:r>
              <a:rPr dirty="0" err="1"/>
              <a:t>organizma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aktivnosti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omogući</a:t>
            </a:r>
            <a:r>
              <a:rPr dirty="0"/>
              <a:t> </a:t>
            </a:r>
            <a:r>
              <a:rPr dirty="0" err="1"/>
              <a:t>brzo</a:t>
            </a:r>
            <a:r>
              <a:rPr dirty="0"/>
              <a:t> </a:t>
            </a:r>
            <a:r>
              <a:rPr dirty="0" err="1"/>
              <a:t>odavanje</a:t>
            </a:r>
            <a:r>
              <a:rPr dirty="0"/>
              <a:t> </a:t>
            </a:r>
            <a:r>
              <a:rPr dirty="0" err="1"/>
              <a:t>toplote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Laki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doprinose</a:t>
            </a:r>
            <a:r>
              <a:rPr dirty="0"/>
              <a:t> </a:t>
            </a:r>
            <a:r>
              <a:rPr dirty="0" err="1"/>
              <a:t>većem</a:t>
            </a:r>
            <a:r>
              <a:rPr dirty="0"/>
              <a:t> </a:t>
            </a:r>
            <a:r>
              <a:rPr dirty="0" err="1"/>
              <a:t>osećaju</a:t>
            </a:r>
            <a:r>
              <a:rPr dirty="0"/>
              <a:t> </a:t>
            </a:r>
            <a:r>
              <a:rPr dirty="0" err="1"/>
              <a:t>udobnosti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Efikasno</a:t>
            </a:r>
            <a:r>
              <a:rPr dirty="0"/>
              <a:t> </a:t>
            </a:r>
            <a:r>
              <a:rPr dirty="0" err="1"/>
              <a:t>isparavanje</a:t>
            </a:r>
            <a:r>
              <a:rPr dirty="0"/>
              <a:t> </a:t>
            </a:r>
            <a:r>
              <a:rPr dirty="0" err="1"/>
              <a:t>znoja</a:t>
            </a:r>
            <a:r>
              <a:rPr dirty="0"/>
              <a:t> </a:t>
            </a:r>
            <a:r>
              <a:rPr dirty="0" err="1"/>
              <a:t>sprečava</a:t>
            </a:r>
            <a:r>
              <a:rPr dirty="0"/>
              <a:t> </a:t>
            </a:r>
            <a:r>
              <a:rPr dirty="0" err="1"/>
              <a:t>pregrevanje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Ventilacioni</a:t>
            </a:r>
            <a:r>
              <a:rPr dirty="0"/>
              <a:t> </a:t>
            </a:r>
            <a:r>
              <a:rPr dirty="0" err="1"/>
              <a:t>otvori</a:t>
            </a:r>
            <a:r>
              <a:rPr dirty="0"/>
              <a:t> </a:t>
            </a:r>
            <a:r>
              <a:rPr dirty="0" err="1"/>
              <a:t>poboljšavaju</a:t>
            </a:r>
            <a:r>
              <a:rPr dirty="0"/>
              <a:t> </a:t>
            </a:r>
            <a:r>
              <a:rPr dirty="0" err="1"/>
              <a:t>cirkulaciju</a:t>
            </a:r>
            <a:r>
              <a:rPr dirty="0"/>
              <a:t> </a:t>
            </a:r>
            <a:r>
              <a:rPr dirty="0" err="1"/>
              <a:t>vazduha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Poželjna</a:t>
            </a:r>
            <a:r>
              <a:rPr dirty="0"/>
              <a:t> je </a:t>
            </a:r>
            <a:r>
              <a:rPr dirty="0" err="1"/>
              <a:t>zaštita</a:t>
            </a:r>
            <a:r>
              <a:rPr dirty="0"/>
              <a:t> od </a:t>
            </a:r>
            <a:r>
              <a:rPr dirty="0" err="1"/>
              <a:t>ultravioletnog</a:t>
            </a:r>
            <a:r>
              <a:rPr dirty="0"/>
              <a:t> </a:t>
            </a:r>
            <a:r>
              <a:rPr dirty="0" err="1"/>
              <a:t>zračenja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Pravilan</a:t>
            </a:r>
            <a:r>
              <a:rPr dirty="0"/>
              <a:t> </a:t>
            </a:r>
            <a:r>
              <a:rPr dirty="0" err="1"/>
              <a:t>izbor</a:t>
            </a:r>
            <a:r>
              <a:rPr dirty="0"/>
              <a:t> </a:t>
            </a: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rizik</a:t>
            </a:r>
            <a:r>
              <a:rPr dirty="0"/>
              <a:t> od </a:t>
            </a:r>
            <a:r>
              <a:rPr dirty="0" err="1"/>
              <a:t>toplotnog</a:t>
            </a:r>
            <a:r>
              <a:rPr dirty="0"/>
              <a:t> </a:t>
            </a:r>
            <a:r>
              <a:rPr dirty="0" err="1"/>
              <a:t>stresa</a:t>
            </a:r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O</a:t>
            </a:r>
            <a:r>
              <a:rPr lang="sr-Latn-RS" dirty="0"/>
              <a:t>deća za trening u hladnim uslovima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dirty="0" err="1"/>
              <a:t>Niske</a:t>
            </a:r>
            <a:r>
              <a:rPr dirty="0"/>
              <a:t> temperature </a:t>
            </a:r>
            <a:r>
              <a:rPr dirty="0" err="1"/>
              <a:t>mogu</a:t>
            </a:r>
            <a:r>
              <a:rPr dirty="0"/>
              <a:t> </a:t>
            </a:r>
            <a:r>
              <a:rPr dirty="0" err="1"/>
              <a:t>negativno</a:t>
            </a:r>
            <a:r>
              <a:rPr dirty="0"/>
              <a:t> </a:t>
            </a:r>
            <a:r>
              <a:rPr dirty="0" err="1"/>
              <a:t>uticati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rad </a:t>
            </a:r>
            <a:r>
              <a:rPr dirty="0" err="1"/>
              <a:t>organizma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smanji</a:t>
            </a:r>
            <a:r>
              <a:rPr dirty="0"/>
              <a:t> </a:t>
            </a:r>
            <a:r>
              <a:rPr dirty="0" err="1"/>
              <a:t>gubitak</a:t>
            </a:r>
            <a:r>
              <a:rPr dirty="0"/>
              <a:t> </a:t>
            </a:r>
            <a:r>
              <a:rPr dirty="0" err="1"/>
              <a:t>telesne</a:t>
            </a:r>
            <a:r>
              <a:rPr dirty="0"/>
              <a:t> </a:t>
            </a:r>
            <a:r>
              <a:rPr dirty="0" err="1"/>
              <a:t>toplote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Toplotna</a:t>
            </a:r>
            <a:r>
              <a:rPr dirty="0"/>
              <a:t> </a:t>
            </a:r>
            <a:r>
              <a:rPr dirty="0" err="1"/>
              <a:t>izolacija</a:t>
            </a:r>
            <a:r>
              <a:rPr dirty="0"/>
              <a:t>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očuvanje</a:t>
            </a:r>
            <a:r>
              <a:rPr dirty="0"/>
              <a:t> </a:t>
            </a:r>
            <a:r>
              <a:rPr dirty="0" err="1"/>
              <a:t>funkcionalnosti</a:t>
            </a:r>
            <a:r>
              <a:rPr dirty="0"/>
              <a:t> </a:t>
            </a:r>
            <a:r>
              <a:rPr dirty="0" err="1"/>
              <a:t>mišića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moraju</a:t>
            </a:r>
            <a:r>
              <a:rPr dirty="0"/>
              <a:t> </a:t>
            </a:r>
            <a:r>
              <a:rPr dirty="0" err="1"/>
              <a:t>ostati</a:t>
            </a:r>
            <a:r>
              <a:rPr dirty="0"/>
              <a:t> </a:t>
            </a:r>
            <a:r>
              <a:rPr dirty="0" err="1"/>
              <a:t>prozračni</a:t>
            </a:r>
            <a:r>
              <a:rPr dirty="0"/>
              <a:t> </a:t>
            </a:r>
            <a:r>
              <a:rPr dirty="0" err="1"/>
              <a:t>uprkos</a:t>
            </a:r>
            <a:r>
              <a:rPr dirty="0"/>
              <a:t> </a:t>
            </a:r>
            <a:r>
              <a:rPr dirty="0" err="1"/>
              <a:t>zaštitnoj</a:t>
            </a:r>
            <a:r>
              <a:rPr dirty="0"/>
              <a:t> </a:t>
            </a:r>
            <a:r>
              <a:rPr dirty="0" err="1"/>
              <a:t>funkciji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Zaštita</a:t>
            </a:r>
            <a:r>
              <a:rPr dirty="0"/>
              <a:t> od </a:t>
            </a:r>
            <a:r>
              <a:rPr dirty="0" err="1"/>
              <a:t>vetra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važan</a:t>
            </a:r>
            <a:r>
              <a:rPr dirty="0"/>
              <a:t> </a:t>
            </a:r>
            <a:r>
              <a:rPr dirty="0" err="1"/>
              <a:t>faktor</a:t>
            </a:r>
            <a:r>
              <a:rPr dirty="0"/>
              <a:t> </a:t>
            </a:r>
            <a:r>
              <a:rPr dirty="0" err="1"/>
              <a:t>komfora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Slojevito</a:t>
            </a:r>
            <a:r>
              <a:rPr dirty="0"/>
              <a:t> </a:t>
            </a:r>
            <a:r>
              <a:rPr dirty="0" err="1"/>
              <a:t>oblačenje</a:t>
            </a:r>
            <a:r>
              <a:rPr dirty="0"/>
              <a:t>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bolju</a:t>
            </a:r>
            <a:r>
              <a:rPr dirty="0"/>
              <a:t> </a:t>
            </a:r>
            <a:r>
              <a:rPr dirty="0" err="1"/>
              <a:t>regulaciju</a:t>
            </a:r>
            <a:r>
              <a:rPr dirty="0"/>
              <a:t> temperature</a:t>
            </a:r>
            <a:endParaRPr lang="sr-Latn-R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Značaj slojevitog oblačenja sportista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dirty="0" err="1"/>
              <a:t>Slojevito</a:t>
            </a:r>
            <a:r>
              <a:rPr dirty="0"/>
              <a:t> </a:t>
            </a:r>
            <a:r>
              <a:rPr dirty="0" err="1"/>
              <a:t>oblačenje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efikasan</a:t>
            </a:r>
            <a:r>
              <a:rPr dirty="0"/>
              <a:t> </a:t>
            </a:r>
            <a:r>
              <a:rPr dirty="0" err="1"/>
              <a:t>način</a:t>
            </a:r>
            <a:r>
              <a:rPr dirty="0"/>
              <a:t> </a:t>
            </a:r>
            <a:r>
              <a:rPr dirty="0" err="1"/>
              <a:t>zaštite</a:t>
            </a:r>
            <a:r>
              <a:rPr dirty="0"/>
              <a:t> </a:t>
            </a:r>
            <a:r>
              <a:rPr dirty="0" err="1"/>
              <a:t>sportista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Prvi </a:t>
            </a:r>
            <a:r>
              <a:rPr dirty="0" err="1"/>
              <a:t>sloj</a:t>
            </a:r>
            <a:r>
              <a:rPr dirty="0"/>
              <a:t> </a:t>
            </a:r>
            <a:r>
              <a:rPr dirty="0" err="1"/>
              <a:t>ima</a:t>
            </a:r>
            <a:r>
              <a:rPr dirty="0"/>
              <a:t> </a:t>
            </a:r>
            <a:r>
              <a:rPr dirty="0" err="1"/>
              <a:t>funkciju</a:t>
            </a:r>
            <a:r>
              <a:rPr dirty="0"/>
              <a:t> </a:t>
            </a:r>
            <a:r>
              <a:rPr dirty="0" err="1"/>
              <a:t>odvođenja</a:t>
            </a:r>
            <a:r>
              <a:rPr dirty="0"/>
              <a:t> </a:t>
            </a:r>
            <a:r>
              <a:rPr dirty="0" err="1"/>
              <a:t>vlage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kože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Drugi </a:t>
            </a:r>
            <a:r>
              <a:rPr dirty="0" err="1"/>
              <a:t>sloj</a:t>
            </a:r>
            <a:r>
              <a:rPr dirty="0"/>
              <a:t> </a:t>
            </a:r>
            <a:r>
              <a:rPr dirty="0" err="1"/>
              <a:t>obezbeđuje</a:t>
            </a:r>
            <a:r>
              <a:rPr dirty="0"/>
              <a:t> </a:t>
            </a:r>
            <a:r>
              <a:rPr dirty="0" err="1"/>
              <a:t>toplotnu</a:t>
            </a:r>
            <a:r>
              <a:rPr dirty="0"/>
              <a:t> </a:t>
            </a:r>
            <a:r>
              <a:rPr dirty="0" err="1"/>
              <a:t>izolaciju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Treći</a:t>
            </a:r>
            <a:r>
              <a:rPr dirty="0"/>
              <a:t> </a:t>
            </a:r>
            <a:r>
              <a:rPr dirty="0" err="1"/>
              <a:t>sloj</a:t>
            </a:r>
            <a:r>
              <a:rPr dirty="0"/>
              <a:t> </a:t>
            </a:r>
            <a:r>
              <a:rPr dirty="0" err="1"/>
              <a:t>štiti</a:t>
            </a:r>
            <a:r>
              <a:rPr dirty="0"/>
              <a:t> od </a:t>
            </a:r>
            <a:r>
              <a:rPr dirty="0" err="1"/>
              <a:t>vetra</a:t>
            </a:r>
            <a:r>
              <a:rPr dirty="0"/>
              <a:t>, </a:t>
            </a:r>
            <a:r>
              <a:rPr dirty="0" err="1"/>
              <a:t>kiše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snega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Kombinacija </a:t>
            </a:r>
            <a:r>
              <a:rPr dirty="0" err="1"/>
              <a:t>slojeva</a:t>
            </a:r>
            <a:r>
              <a:rPr dirty="0"/>
              <a:t>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prilagođavanje</a:t>
            </a:r>
            <a:r>
              <a:rPr dirty="0"/>
              <a:t> </a:t>
            </a:r>
            <a:r>
              <a:rPr dirty="0" err="1"/>
              <a:t>različitim</a:t>
            </a:r>
            <a:r>
              <a:rPr dirty="0"/>
              <a:t> </a:t>
            </a:r>
            <a:r>
              <a:rPr dirty="0" err="1"/>
              <a:t>uslovima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Ovaj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koristi</a:t>
            </a:r>
            <a:r>
              <a:rPr dirty="0"/>
              <a:t> se u </a:t>
            </a:r>
            <a:r>
              <a:rPr dirty="0" err="1"/>
              <a:t>brojnim</a:t>
            </a:r>
            <a:r>
              <a:rPr dirty="0"/>
              <a:t> </a:t>
            </a:r>
            <a:r>
              <a:rPr dirty="0" err="1"/>
              <a:t>sportovima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otvorenom</a:t>
            </a:r>
            <a:endParaRPr lang="sr-Latn-R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H</a:t>
            </a:r>
            <a:r>
              <a:rPr lang="sr-Latn-RS" dirty="0"/>
              <a:t>igijena i održavanje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dirty="0" err="1"/>
              <a:t>Higijena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odeće</a:t>
            </a:r>
            <a:r>
              <a:rPr dirty="0"/>
              <a:t> </a:t>
            </a:r>
            <a:r>
              <a:rPr dirty="0" err="1"/>
              <a:t>važna</a:t>
            </a:r>
            <a:r>
              <a:rPr dirty="0"/>
              <a:t> je za </a:t>
            </a:r>
            <a:r>
              <a:rPr dirty="0" err="1"/>
              <a:t>očuvanje</a:t>
            </a:r>
            <a:r>
              <a:rPr dirty="0"/>
              <a:t> </a:t>
            </a:r>
            <a:r>
              <a:rPr dirty="0" err="1"/>
              <a:t>zdravlja</a:t>
            </a:r>
            <a:r>
              <a:rPr dirty="0"/>
              <a:t> </a:t>
            </a:r>
            <a:r>
              <a:rPr dirty="0" err="1"/>
              <a:t>sportista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aktivnosti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odeći</a:t>
            </a:r>
            <a:r>
              <a:rPr dirty="0"/>
              <a:t> se </a:t>
            </a:r>
            <a:r>
              <a:rPr dirty="0" err="1"/>
              <a:t>zadržavaju</a:t>
            </a:r>
            <a:r>
              <a:rPr dirty="0"/>
              <a:t> </a:t>
            </a:r>
            <a:r>
              <a:rPr dirty="0" err="1"/>
              <a:t>znoj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nečistoće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Redovno</a:t>
            </a:r>
            <a:r>
              <a:rPr dirty="0"/>
              <a:t> </a:t>
            </a:r>
            <a:r>
              <a:rPr dirty="0" err="1"/>
              <a:t>pranje</a:t>
            </a:r>
            <a:r>
              <a:rPr dirty="0"/>
              <a:t> </a:t>
            </a: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prisustvo</a:t>
            </a:r>
            <a:r>
              <a:rPr dirty="0"/>
              <a:t> </a:t>
            </a:r>
            <a:r>
              <a:rPr dirty="0" err="1"/>
              <a:t>mikroorganizama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Pravilno</a:t>
            </a:r>
            <a:r>
              <a:rPr dirty="0"/>
              <a:t> </a:t>
            </a:r>
            <a:r>
              <a:rPr dirty="0" err="1"/>
              <a:t>održavanje</a:t>
            </a:r>
            <a:r>
              <a:rPr dirty="0"/>
              <a:t> </a:t>
            </a:r>
            <a:r>
              <a:rPr dirty="0" err="1"/>
              <a:t>čuva</a:t>
            </a:r>
            <a:r>
              <a:rPr dirty="0"/>
              <a:t> </a:t>
            </a:r>
            <a:r>
              <a:rPr dirty="0" err="1"/>
              <a:t>funkcionalna</a:t>
            </a:r>
            <a:r>
              <a:rPr dirty="0"/>
              <a:t> </a:t>
            </a:r>
            <a:r>
              <a:rPr dirty="0" err="1"/>
              <a:t>svojstva</a:t>
            </a:r>
            <a:r>
              <a:rPr dirty="0"/>
              <a:t> </a:t>
            </a:r>
            <a:r>
              <a:rPr dirty="0" err="1"/>
              <a:t>materijala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Sušenje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</a:t>
            </a:r>
            <a:r>
              <a:rPr dirty="0" err="1"/>
              <a:t>obavljati</a:t>
            </a:r>
            <a:r>
              <a:rPr dirty="0"/>
              <a:t> </a:t>
            </a:r>
            <a:r>
              <a:rPr dirty="0" err="1"/>
              <a:t>prema</a:t>
            </a:r>
            <a:r>
              <a:rPr dirty="0"/>
              <a:t> </a:t>
            </a:r>
            <a:r>
              <a:rPr dirty="0" err="1"/>
              <a:t>preporukama</a:t>
            </a:r>
            <a:r>
              <a:rPr dirty="0"/>
              <a:t> </a:t>
            </a:r>
            <a:r>
              <a:rPr dirty="0" err="1"/>
              <a:t>proizvođača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Održavana</a:t>
            </a:r>
            <a:r>
              <a:rPr dirty="0"/>
              <a:t> </a:t>
            </a:r>
            <a:r>
              <a:rPr dirty="0" err="1"/>
              <a:t>oprema</a:t>
            </a:r>
            <a:r>
              <a:rPr dirty="0"/>
              <a:t> </a:t>
            </a:r>
            <a:r>
              <a:rPr dirty="0" err="1"/>
              <a:t>duže</a:t>
            </a:r>
            <a:r>
              <a:rPr dirty="0"/>
              <a:t> </a:t>
            </a:r>
            <a:r>
              <a:rPr dirty="0" err="1"/>
              <a:t>zadržava</a:t>
            </a:r>
            <a:r>
              <a:rPr dirty="0"/>
              <a:t> </a:t>
            </a:r>
            <a:r>
              <a:rPr dirty="0" err="1"/>
              <a:t>kvalitet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efikasnost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Higijena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većoj</a:t>
            </a:r>
            <a:r>
              <a:rPr dirty="0"/>
              <a:t> </a:t>
            </a:r>
            <a:r>
              <a:rPr dirty="0" err="1"/>
              <a:t>udobnosti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korišćenja</a:t>
            </a:r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>
            <a:extLst>
              <a:ext uri="{FF2B5EF4-FFF2-40B4-BE49-F238E27FC236}">
                <a16:creationId xmlns:a16="http://schemas.microsoft.com/office/drawing/2014/main" id="{A5E11D5D-A22C-B6DF-02E3-D09F633B39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 err="1"/>
              <a:t>Sportska</a:t>
            </a:r>
            <a:r>
              <a:rPr lang="en-US" altLang="en-US" dirty="0"/>
              <a:t> </a:t>
            </a:r>
            <a:r>
              <a:rPr lang="en-US" altLang="en-US" dirty="0" err="1"/>
              <a:t>odeća</a:t>
            </a:r>
            <a:r>
              <a:rPr lang="en-US" altLang="en-US" dirty="0"/>
              <a:t> </a:t>
            </a:r>
          </a:p>
        </p:txBody>
      </p:sp>
      <p:sp>
        <p:nvSpPr>
          <p:cNvPr id="72707" name="Content Placeholder 2">
            <a:extLst>
              <a:ext uri="{FF2B5EF4-FFF2-40B4-BE49-F238E27FC236}">
                <a16:creationId xmlns:a16="http://schemas.microsoft.com/office/drawing/2014/main" id="{31D8874F-8F72-4383-8BBA-EE233B692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400" b="1" dirty="0" err="1"/>
              <a:t>Apsorbuje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znoj</a:t>
            </a:r>
            <a:endParaRPr lang="en-US" altLang="en-US" sz="2400" b="1" dirty="0"/>
          </a:p>
          <a:p>
            <a:pPr marL="0" indent="0">
              <a:buNone/>
            </a:pPr>
            <a:r>
              <a:rPr lang="sr-Latn-RS" altLang="en-US" sz="2400" dirty="0"/>
              <a:t>     </a:t>
            </a:r>
            <a:r>
              <a:rPr lang="en-US" altLang="en-US" sz="2400" dirty="0" err="1"/>
              <a:t>Upijanje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vlage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jedna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najvažnijih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funkcija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odeća</a:t>
            </a:r>
            <a:r>
              <a:rPr lang="en-US" altLang="en-US" sz="2400" dirty="0"/>
              <a:t> </a:t>
            </a:r>
            <a:r>
              <a:rPr lang="sr-Latn-RS" altLang="en-US" sz="2400" dirty="0"/>
              <a:t> </a:t>
            </a:r>
          </a:p>
          <a:p>
            <a:pPr marL="0" indent="0">
              <a:buNone/>
            </a:pPr>
            <a:r>
              <a:rPr lang="sr-Latn-RS" altLang="en-US" sz="2400" dirty="0"/>
              <a:t>     može imati </a:t>
            </a:r>
            <a:r>
              <a:rPr lang="en-US" altLang="en-US" sz="2400" dirty="0"/>
              <a:t>za </a:t>
            </a:r>
            <a:r>
              <a:rPr lang="en-US" altLang="en-US" sz="2400" dirty="0" err="1"/>
              <a:t>sportistu</a:t>
            </a:r>
            <a:endParaRPr lang="sr-Latn-R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b="1" dirty="0" err="1"/>
              <a:t>Održava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telesnu</a:t>
            </a:r>
            <a:r>
              <a:rPr lang="en-US" altLang="en-US" sz="2400" b="1" dirty="0"/>
              <a:t> temperature</a:t>
            </a:r>
            <a:endParaRPr lang="sr-Latn-RS" altLang="en-US" sz="2400" b="1" dirty="0"/>
          </a:p>
          <a:p>
            <a:endParaRPr lang="sr-Latn-RS" altLang="en-US" sz="2400" b="1" dirty="0"/>
          </a:p>
          <a:p>
            <a:pPr>
              <a:defRPr/>
            </a:pPr>
            <a:r>
              <a:rPr lang="en-US" altLang="en-US" sz="2400" b="1" dirty="0"/>
              <a:t>Rashlađuje </a:t>
            </a:r>
            <a:r>
              <a:rPr lang="en-US" altLang="en-US" sz="2400" b="1" dirty="0" err="1"/>
              <a:t>telo</a:t>
            </a:r>
            <a:endParaRPr lang="en-US" altLang="en-US" sz="2400" b="1" dirty="0"/>
          </a:p>
          <a:p>
            <a:pPr marL="0" indent="0">
              <a:buNone/>
              <a:defRPr/>
            </a:pPr>
            <a:r>
              <a:rPr lang="sr-Latn-RS" altLang="en-US" sz="2400" dirty="0"/>
              <a:t>     </a:t>
            </a:r>
            <a:r>
              <a:rPr lang="en-US" altLang="en-US" sz="2400" dirty="0" err="1"/>
              <a:t>Hlađenje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posebno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važno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toplim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letnjim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danima</a:t>
            </a:r>
            <a:r>
              <a:rPr lang="en-US" altLang="en-US" sz="2400" dirty="0"/>
              <a:t>. </a:t>
            </a:r>
            <a:endParaRPr lang="sr-Latn-RS" altLang="en-US" sz="2400" dirty="0"/>
          </a:p>
          <a:p>
            <a:pPr marL="0" indent="0">
              <a:buNone/>
              <a:defRPr/>
            </a:pPr>
            <a:r>
              <a:rPr lang="sr-Latn-RS" altLang="en-US" sz="2400" dirty="0"/>
              <a:t>     </a:t>
            </a:r>
            <a:r>
              <a:rPr lang="en-US" altLang="en-US" sz="2400" dirty="0" err="1"/>
              <a:t>Izuzetno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bitno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ostati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suv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tokom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bavljenja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sportom</a:t>
            </a:r>
            <a:r>
              <a:rPr lang="en-US" altLang="en-US" sz="2400" dirty="0"/>
              <a:t>.</a:t>
            </a:r>
            <a:endParaRPr lang="sr-Latn-RS" altLang="en-US" sz="2400" b="1" dirty="0"/>
          </a:p>
          <a:p>
            <a:endParaRPr lang="sr-Latn-RS" altLang="en-US" sz="2400" b="1" dirty="0"/>
          </a:p>
          <a:p>
            <a:endParaRPr lang="en-US" altLang="en-US" sz="2400" b="1" dirty="0"/>
          </a:p>
          <a:p>
            <a:pPr marL="0" indent="0">
              <a:buNone/>
            </a:pPr>
            <a:r>
              <a:rPr lang="sr-Latn-RS" altLang="en-US" sz="2400" dirty="0"/>
              <a:t>     </a:t>
            </a:r>
            <a:endParaRPr lang="en-US" altLang="en-US" sz="1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>
            <a:extLst>
              <a:ext uri="{FF2B5EF4-FFF2-40B4-BE49-F238E27FC236}">
                <a16:creationId xmlns:a16="http://schemas.microsoft.com/office/drawing/2014/main" id="{4954B77C-E6F8-8D01-3603-2693E1F2A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 err="1"/>
              <a:t>Sportska</a:t>
            </a:r>
            <a:r>
              <a:rPr lang="en-US" altLang="en-US" dirty="0"/>
              <a:t> </a:t>
            </a:r>
            <a:r>
              <a:rPr lang="en-US" altLang="en-US" dirty="0" err="1"/>
              <a:t>odeća</a:t>
            </a:r>
            <a:r>
              <a:rPr lang="en-US" alt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40D96-EC54-7648-07DA-8CD0E252F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2400" b="1" dirty="0"/>
              <a:t>Bolja </a:t>
            </a:r>
            <a:r>
              <a:rPr lang="en-US" altLang="en-US" sz="2400" b="1" dirty="0" err="1"/>
              <a:t>cirkulacija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krvi</a:t>
            </a:r>
            <a:r>
              <a:rPr lang="en-US" altLang="en-US" sz="2400" b="1" dirty="0"/>
              <a:t> </a:t>
            </a:r>
          </a:p>
          <a:p>
            <a:pPr marL="0" indent="0">
              <a:buNone/>
              <a:defRPr/>
            </a:pPr>
            <a:r>
              <a:rPr lang="sr-Latn-RS" altLang="en-US" sz="2400" dirty="0"/>
              <a:t>	</a:t>
            </a:r>
            <a:r>
              <a:rPr lang="en-US" altLang="en-US" sz="2400" dirty="0" err="1"/>
              <a:t>Cirkulacija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krvi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može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poboljšati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upotrebom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kompresione</a:t>
            </a:r>
            <a:r>
              <a:rPr lang="en-US" altLang="en-US" sz="2400" dirty="0"/>
              <a:t> </a:t>
            </a:r>
            <a:r>
              <a:rPr lang="sr-Latn-RS" altLang="en-US" sz="2400" dirty="0"/>
              <a:t>	</a:t>
            </a:r>
            <a:r>
              <a:rPr lang="en-US" altLang="en-US" sz="2400" dirty="0" err="1"/>
              <a:t>odeće</a:t>
            </a:r>
            <a:endParaRPr lang="sr-Latn-RS" altLang="en-US" sz="2400" dirty="0"/>
          </a:p>
          <a:p>
            <a:pPr marL="0" indent="0">
              <a:buNone/>
              <a:defRPr/>
            </a:pPr>
            <a:endParaRPr lang="sr-Latn-RS" altLang="en-US" sz="2400" dirty="0"/>
          </a:p>
          <a:p>
            <a:r>
              <a:rPr lang="en-US" altLang="en-US" sz="2400" b="1" dirty="0"/>
              <a:t>Unapređena </a:t>
            </a:r>
            <a:r>
              <a:rPr lang="en-US" altLang="en-US" sz="2400" b="1" dirty="0" err="1"/>
              <a:t>aerodinamika</a:t>
            </a:r>
            <a:endParaRPr lang="en-US" altLang="en-US" sz="2400" b="1" dirty="0"/>
          </a:p>
          <a:p>
            <a:pPr marL="0" indent="0">
              <a:buNone/>
            </a:pPr>
            <a:r>
              <a:rPr lang="sr-Latn-RS" altLang="en-US" sz="2400" dirty="0"/>
              <a:t>	</a:t>
            </a:r>
            <a:r>
              <a:rPr lang="en-US" altLang="en-US" sz="2400" dirty="0" err="1"/>
              <a:t>Aerodinamička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odeća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neophodna</a:t>
            </a:r>
            <a:r>
              <a:rPr lang="en-US" altLang="en-US" sz="2400" dirty="0"/>
              <a:t> za </a:t>
            </a:r>
            <a:r>
              <a:rPr lang="en-US" altLang="en-US" sz="2400" dirty="0" err="1"/>
              <a:t>sportiste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visokih</a:t>
            </a:r>
            <a:r>
              <a:rPr lang="en-US" altLang="en-US" sz="2400" dirty="0"/>
              <a:t> </a:t>
            </a:r>
            <a:r>
              <a:rPr lang="sr-Latn-RS" altLang="en-US" sz="2400" dirty="0"/>
              <a:t>	</a:t>
            </a:r>
            <a:r>
              <a:rPr lang="en-US" altLang="en-US" sz="2400" dirty="0" err="1"/>
              <a:t>performansi</a:t>
            </a:r>
            <a:r>
              <a:rPr lang="en-US" altLang="en-US" sz="2400" dirty="0"/>
              <a:t>, za </a:t>
            </a:r>
            <a:r>
              <a:rPr lang="en-US" altLang="en-US" sz="2400" dirty="0" err="1"/>
              <a:t>koje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svaka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sekunda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važna</a:t>
            </a:r>
            <a:endParaRPr lang="en-US" altLang="en-US" sz="2400" dirty="0"/>
          </a:p>
          <a:p>
            <a:pPr>
              <a:defRPr/>
            </a:pPr>
            <a:endParaRPr lang="en-US" altLang="en-US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T</a:t>
            </a:r>
            <a:r>
              <a:rPr lang="sr-Latn-RS" dirty="0"/>
              <a:t>ehnološke inovacije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dirty="0" err="1"/>
              <a:t>Razvoj</a:t>
            </a:r>
            <a:r>
              <a:rPr dirty="0"/>
              <a:t> </a:t>
            </a:r>
            <a:r>
              <a:rPr dirty="0" err="1"/>
              <a:t>tehnologije</a:t>
            </a:r>
            <a:r>
              <a:rPr dirty="0"/>
              <a:t> </a:t>
            </a:r>
            <a:r>
              <a:rPr dirty="0" err="1"/>
              <a:t>značajno</a:t>
            </a:r>
            <a:r>
              <a:rPr dirty="0"/>
              <a:t> je </a:t>
            </a:r>
            <a:r>
              <a:rPr dirty="0" err="1"/>
              <a:t>unapredio</a:t>
            </a:r>
            <a:r>
              <a:rPr dirty="0"/>
              <a:t> </a:t>
            </a:r>
            <a:r>
              <a:rPr dirty="0" err="1"/>
              <a:t>sportsku</a:t>
            </a:r>
            <a:r>
              <a:rPr dirty="0"/>
              <a:t> </a:t>
            </a:r>
            <a:r>
              <a:rPr dirty="0" err="1"/>
              <a:t>odeću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Savremeni</a:t>
            </a:r>
            <a:r>
              <a:rPr dirty="0"/>
              <a:t> </a:t>
            </a:r>
            <a:r>
              <a:rPr dirty="0" err="1"/>
              <a:t>tekstili</a:t>
            </a:r>
            <a:r>
              <a:rPr dirty="0"/>
              <a:t> </a:t>
            </a:r>
            <a:r>
              <a:rPr dirty="0" err="1"/>
              <a:t>poseduju</a:t>
            </a:r>
            <a:r>
              <a:rPr dirty="0"/>
              <a:t> </a:t>
            </a:r>
            <a:r>
              <a:rPr dirty="0" err="1"/>
              <a:t>napredne</a:t>
            </a:r>
            <a:r>
              <a:rPr dirty="0"/>
              <a:t> </a:t>
            </a:r>
            <a:r>
              <a:rPr dirty="0" err="1"/>
              <a:t>funkcionalne</a:t>
            </a:r>
            <a:r>
              <a:rPr dirty="0"/>
              <a:t> </a:t>
            </a:r>
            <a:r>
              <a:rPr dirty="0" err="1"/>
              <a:t>karakteristike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Pojedini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mogu</a:t>
            </a:r>
            <a:r>
              <a:rPr dirty="0"/>
              <a:t> </a:t>
            </a:r>
            <a:r>
              <a:rPr dirty="0" err="1"/>
              <a:t>pratiti</a:t>
            </a:r>
            <a:r>
              <a:rPr dirty="0"/>
              <a:t> </a:t>
            </a:r>
            <a:r>
              <a:rPr dirty="0" err="1"/>
              <a:t>fiziološke</a:t>
            </a:r>
            <a:r>
              <a:rPr dirty="0"/>
              <a:t> </a:t>
            </a:r>
            <a:r>
              <a:rPr dirty="0" err="1"/>
              <a:t>parametre</a:t>
            </a:r>
            <a:r>
              <a:rPr dirty="0"/>
              <a:t> </a:t>
            </a:r>
            <a:r>
              <a:rPr dirty="0" err="1"/>
              <a:t>korisnika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Inovacije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veću</a:t>
            </a:r>
            <a:r>
              <a:rPr dirty="0"/>
              <a:t> </a:t>
            </a:r>
            <a:r>
              <a:rPr dirty="0" err="1"/>
              <a:t>udobnost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aktivnosti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Razvijaju</a:t>
            </a:r>
            <a:r>
              <a:rPr dirty="0"/>
              <a:t> se </a:t>
            </a:r>
            <a:r>
              <a:rPr dirty="0" err="1"/>
              <a:t>lakši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otporniji</a:t>
            </a:r>
            <a:r>
              <a:rPr dirty="0"/>
              <a:t> </a:t>
            </a:r>
            <a:r>
              <a:rPr dirty="0" err="1"/>
              <a:t>proizvodi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Tehnologija</a:t>
            </a:r>
            <a:r>
              <a:rPr dirty="0"/>
              <a:t> </a:t>
            </a: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individualizaciji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opreme</a:t>
            </a:r>
            <a:endParaRPr lang="sr-Latn-R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dirty="0"/>
              <a:t>P</a:t>
            </a:r>
            <a:r>
              <a:rPr lang="sr-Latn-RS" dirty="0"/>
              <a:t>reporuke za pravilan izbor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432"/>
            <a:ext cx="8229600" cy="3982731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dirty="0" err="1"/>
              <a:t>Izbor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odeće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</a:t>
            </a:r>
            <a:r>
              <a:rPr dirty="0" err="1"/>
              <a:t>prilagoditi</a:t>
            </a:r>
            <a:r>
              <a:rPr dirty="0"/>
              <a:t> </a:t>
            </a:r>
            <a:r>
              <a:rPr dirty="0" err="1"/>
              <a:t>vrsti</a:t>
            </a:r>
            <a:r>
              <a:rPr dirty="0"/>
              <a:t> </a:t>
            </a:r>
            <a:r>
              <a:rPr dirty="0" err="1"/>
              <a:t>sporta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Potrebno</a:t>
            </a:r>
            <a:r>
              <a:rPr dirty="0"/>
              <a:t> je </a:t>
            </a:r>
            <a:r>
              <a:rPr dirty="0" err="1"/>
              <a:t>uzeti</a:t>
            </a:r>
            <a:r>
              <a:rPr dirty="0"/>
              <a:t> u </a:t>
            </a:r>
            <a:r>
              <a:rPr dirty="0" err="1"/>
              <a:t>obzir</a:t>
            </a:r>
            <a:r>
              <a:rPr dirty="0"/>
              <a:t> </a:t>
            </a:r>
            <a:r>
              <a:rPr dirty="0" err="1"/>
              <a:t>vremenske</a:t>
            </a:r>
            <a:r>
              <a:rPr dirty="0"/>
              <a:t> </a:t>
            </a:r>
            <a:r>
              <a:rPr dirty="0" err="1"/>
              <a:t>uslove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moraju</a:t>
            </a:r>
            <a:r>
              <a:rPr dirty="0"/>
              <a:t> </a:t>
            </a:r>
            <a:r>
              <a:rPr dirty="0" err="1"/>
              <a:t>odgovarati</a:t>
            </a:r>
            <a:r>
              <a:rPr dirty="0"/>
              <a:t> </a:t>
            </a:r>
            <a:r>
              <a:rPr dirty="0" err="1"/>
              <a:t>intenzitetu</a:t>
            </a:r>
            <a:r>
              <a:rPr dirty="0"/>
              <a:t> </a:t>
            </a:r>
            <a:r>
              <a:rPr dirty="0" err="1"/>
              <a:t>aktivnosti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Važno</a:t>
            </a:r>
            <a:r>
              <a:rPr dirty="0"/>
              <a:t> je </a:t>
            </a:r>
            <a:r>
              <a:rPr dirty="0" err="1"/>
              <a:t>odabrati</a:t>
            </a:r>
            <a:r>
              <a:rPr dirty="0"/>
              <a:t> </a:t>
            </a:r>
            <a:r>
              <a:rPr dirty="0" err="1"/>
              <a:t>adekvatnu</a:t>
            </a:r>
            <a:r>
              <a:rPr dirty="0"/>
              <a:t> </a:t>
            </a:r>
            <a:r>
              <a:rPr dirty="0" err="1"/>
              <a:t>veličinu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kroj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Kvalitet</a:t>
            </a:r>
            <a:r>
              <a:rPr dirty="0"/>
              <a:t> </a:t>
            </a:r>
            <a:r>
              <a:rPr dirty="0" err="1"/>
              <a:t>izrade</a:t>
            </a:r>
            <a:r>
              <a:rPr dirty="0"/>
              <a:t> </a:t>
            </a:r>
            <a:r>
              <a:rPr dirty="0" err="1"/>
              <a:t>utiče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trajnost</a:t>
            </a:r>
            <a:r>
              <a:rPr dirty="0"/>
              <a:t> </a:t>
            </a:r>
            <a:r>
              <a:rPr dirty="0" err="1"/>
              <a:t>proizvoda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Potrebno</a:t>
            </a:r>
            <a:r>
              <a:rPr dirty="0"/>
              <a:t> je </a:t>
            </a:r>
            <a:r>
              <a:rPr dirty="0" err="1"/>
              <a:t>voditi</a:t>
            </a:r>
            <a:r>
              <a:rPr dirty="0"/>
              <a:t> </a:t>
            </a:r>
            <a:r>
              <a:rPr dirty="0" err="1"/>
              <a:t>računa</a:t>
            </a:r>
            <a:r>
              <a:rPr dirty="0"/>
              <a:t> o </a:t>
            </a:r>
            <a:r>
              <a:rPr dirty="0" err="1"/>
              <a:t>zdravstvenim</a:t>
            </a:r>
            <a:r>
              <a:rPr dirty="0"/>
              <a:t> </a:t>
            </a:r>
            <a:r>
              <a:rPr dirty="0" err="1"/>
              <a:t>potrebama</a:t>
            </a:r>
            <a:r>
              <a:rPr dirty="0"/>
              <a:t> </a:t>
            </a:r>
            <a:r>
              <a:rPr dirty="0" err="1"/>
              <a:t>sportiste</a:t>
            </a:r>
            <a:endParaRPr lang="sr-Latn-RS" dirty="0"/>
          </a:p>
          <a:p>
            <a:pPr>
              <a:buFontTx/>
              <a:buChar char="-"/>
            </a:pPr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>
            <a:extLst>
              <a:ext uri="{FF2B5EF4-FFF2-40B4-BE49-F238E27FC236}">
                <a16:creationId xmlns:a16="http://schemas.microsoft.com/office/drawing/2014/main" id="{4B90CC2A-19BF-483C-2A46-21B641CD51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 err="1"/>
              <a:t>Sportska</a:t>
            </a:r>
            <a:r>
              <a:rPr lang="en-US" altLang="en-US" dirty="0"/>
              <a:t> </a:t>
            </a:r>
            <a:r>
              <a:rPr lang="en-US" altLang="en-US" dirty="0" err="1"/>
              <a:t>odeća</a:t>
            </a:r>
            <a:endParaRPr lang="en-US" altLang="en-US" dirty="0"/>
          </a:p>
        </p:txBody>
      </p:sp>
      <p:sp>
        <p:nvSpPr>
          <p:cNvPr id="71683" name="Content Placeholder 2">
            <a:extLst>
              <a:ext uri="{FF2B5EF4-FFF2-40B4-BE49-F238E27FC236}">
                <a16:creationId xmlns:a16="http://schemas.microsoft.com/office/drawing/2014/main" id="{26301FC4-1A18-2A47-4DC3-0C1A10BCC8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err="1"/>
              <a:t>Mentalno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zdravlje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blagostanje</a:t>
            </a:r>
            <a:endParaRPr lang="en-US" altLang="en-US" sz="2400" dirty="0"/>
          </a:p>
          <a:p>
            <a:r>
              <a:rPr lang="en-US" altLang="en-US" sz="2400" dirty="0"/>
              <a:t>Ritual </a:t>
            </a:r>
            <a:r>
              <a:rPr lang="en-US" altLang="en-US" sz="2400" dirty="0" err="1"/>
              <a:t>nošenja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omiljene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opreme</a:t>
            </a:r>
            <a:r>
              <a:rPr lang="en-US" altLang="en-US" sz="2400" dirty="0"/>
              <a:t> za </a:t>
            </a:r>
            <a:r>
              <a:rPr lang="en-US" altLang="en-US" sz="2400" dirty="0" err="1"/>
              <a:t>vežbanje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može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signalizirati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mozgu</a:t>
            </a:r>
            <a:r>
              <a:rPr lang="en-US" altLang="en-US" sz="2400" dirty="0"/>
              <a:t> da je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za </a:t>
            </a:r>
            <a:r>
              <a:rPr lang="en-US" altLang="en-US" sz="2400" dirty="0" err="1"/>
              <a:t>vežbanje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pomažući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vam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pređete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stresa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svakodnevnog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života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fokusiranije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energičnije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raspoloženje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osećaj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postignuća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oslobađanje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endorfina</a:t>
            </a:r>
            <a:endParaRPr lang="en-US" altLang="en-US" sz="2400" dirty="0"/>
          </a:p>
          <a:p>
            <a:r>
              <a:rPr lang="en-US" altLang="en-US" sz="2400" dirty="0" err="1"/>
              <a:t>Trening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može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poboljšati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raspoloženje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smanjiti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osećaj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anksioznosti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depresije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D</a:t>
            </a:r>
            <a:r>
              <a:rPr lang="sr-Latn-RS" dirty="0"/>
              <a:t>efinicija zdravstveno funkcionalne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dirty="0" err="1"/>
              <a:t>Zdravstveno</a:t>
            </a:r>
            <a:r>
              <a:rPr dirty="0"/>
              <a:t> </a:t>
            </a:r>
            <a:r>
              <a:rPr dirty="0" err="1"/>
              <a:t>funkcionalna</a:t>
            </a:r>
            <a:r>
              <a:rPr dirty="0"/>
              <a:t> </a:t>
            </a: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specijalizovanu</a:t>
            </a:r>
            <a:r>
              <a:rPr dirty="0"/>
              <a:t> </a:t>
            </a:r>
            <a:r>
              <a:rPr dirty="0" err="1"/>
              <a:t>odeću</a:t>
            </a:r>
            <a:r>
              <a:rPr dirty="0"/>
              <a:t> </a:t>
            </a:r>
            <a:r>
              <a:rPr dirty="0" err="1"/>
              <a:t>namenjenu</a:t>
            </a:r>
            <a:r>
              <a:rPr dirty="0"/>
              <a:t> </a:t>
            </a:r>
            <a:r>
              <a:rPr dirty="0" err="1"/>
              <a:t>sportistima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Njena</a:t>
            </a:r>
            <a:r>
              <a:rPr dirty="0"/>
              <a:t> </a:t>
            </a:r>
            <a:r>
              <a:rPr dirty="0" err="1"/>
              <a:t>osnovna</a:t>
            </a:r>
            <a:r>
              <a:rPr dirty="0"/>
              <a:t> </a:t>
            </a:r>
            <a:r>
              <a:rPr dirty="0" err="1"/>
              <a:t>svrha</a:t>
            </a:r>
            <a:r>
              <a:rPr dirty="0"/>
              <a:t> </a:t>
            </a:r>
            <a:r>
              <a:rPr dirty="0" err="1"/>
              <a:t>jeste</a:t>
            </a:r>
            <a:r>
              <a:rPr dirty="0"/>
              <a:t> </a:t>
            </a:r>
            <a:r>
              <a:rPr dirty="0" err="1"/>
              <a:t>zaštita</a:t>
            </a:r>
            <a:r>
              <a:rPr dirty="0"/>
              <a:t> </a:t>
            </a:r>
            <a:r>
              <a:rPr dirty="0" err="1"/>
              <a:t>zdravlja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fizičke</a:t>
            </a:r>
            <a:r>
              <a:rPr dirty="0"/>
              <a:t> </a:t>
            </a:r>
            <a:r>
              <a:rPr dirty="0" err="1"/>
              <a:t>aktivnosti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Takva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podržava</a:t>
            </a:r>
            <a:r>
              <a:rPr dirty="0"/>
              <a:t> </a:t>
            </a:r>
            <a:r>
              <a:rPr dirty="0" err="1"/>
              <a:t>prirodne</a:t>
            </a:r>
            <a:r>
              <a:rPr dirty="0"/>
              <a:t> </a:t>
            </a:r>
            <a:r>
              <a:rPr dirty="0" err="1"/>
              <a:t>fiziološke</a:t>
            </a:r>
            <a:r>
              <a:rPr dirty="0"/>
              <a:t> </a:t>
            </a:r>
            <a:r>
              <a:rPr dirty="0" err="1"/>
              <a:t>procese</a:t>
            </a:r>
            <a:r>
              <a:rPr dirty="0"/>
              <a:t> </a:t>
            </a:r>
            <a:r>
              <a:rPr dirty="0" err="1"/>
              <a:t>organizma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efikasno</a:t>
            </a:r>
            <a:r>
              <a:rPr dirty="0"/>
              <a:t> </a:t>
            </a:r>
            <a:r>
              <a:rPr dirty="0" err="1"/>
              <a:t>regulisanje</a:t>
            </a:r>
            <a:r>
              <a:rPr dirty="0"/>
              <a:t> </a:t>
            </a:r>
            <a:r>
              <a:rPr dirty="0" err="1"/>
              <a:t>telesne</a:t>
            </a:r>
            <a:r>
              <a:rPr dirty="0"/>
              <a:t> temperature.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Doprinosi</a:t>
            </a:r>
            <a:r>
              <a:rPr dirty="0"/>
              <a:t> </a:t>
            </a:r>
            <a:r>
              <a:rPr dirty="0" err="1"/>
              <a:t>odvođenju</a:t>
            </a:r>
            <a:r>
              <a:rPr dirty="0"/>
              <a:t> </a:t>
            </a:r>
            <a:r>
              <a:rPr dirty="0" err="1"/>
              <a:t>viška</a:t>
            </a:r>
            <a:r>
              <a:rPr dirty="0"/>
              <a:t> </a:t>
            </a:r>
            <a:r>
              <a:rPr dirty="0" err="1"/>
              <a:t>vlage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</a:t>
            </a:r>
            <a:r>
              <a:rPr dirty="0" err="1"/>
              <a:t>površine</a:t>
            </a:r>
            <a:r>
              <a:rPr dirty="0"/>
              <a:t> </a:t>
            </a:r>
            <a:r>
              <a:rPr dirty="0" err="1"/>
              <a:t>kože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Smanjuje</a:t>
            </a:r>
            <a:r>
              <a:rPr dirty="0"/>
              <a:t> </a:t>
            </a:r>
            <a:r>
              <a:rPr dirty="0" err="1"/>
              <a:t>mogućnost</a:t>
            </a:r>
            <a:r>
              <a:rPr dirty="0"/>
              <a:t> </a:t>
            </a:r>
            <a:r>
              <a:rPr dirty="0" err="1"/>
              <a:t>nastanka</a:t>
            </a:r>
            <a:r>
              <a:rPr dirty="0"/>
              <a:t> </a:t>
            </a:r>
            <a:r>
              <a:rPr dirty="0" err="1"/>
              <a:t>nelagodnosti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treninga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Istovremeno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unaprediti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performanse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bezbednost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>
            <a:extLst>
              <a:ext uri="{FF2B5EF4-FFF2-40B4-BE49-F238E27FC236}">
                <a16:creationId xmlns:a16="http://schemas.microsoft.com/office/drawing/2014/main" id="{6C9BB910-F5F2-8C8E-3033-1C2C4F4B2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dirty="0"/>
              <a:t>Mere </a:t>
            </a:r>
            <a:r>
              <a:rPr lang="en-US" altLang="en-US" dirty="0" err="1"/>
              <a:t>prevencije</a:t>
            </a:r>
            <a:endParaRPr lang="en-US" altLang="en-US" dirty="0"/>
          </a:p>
        </p:txBody>
      </p:sp>
      <p:sp>
        <p:nvSpPr>
          <p:cNvPr id="62467" name="Content Placeholder 2">
            <a:extLst>
              <a:ext uri="{FF2B5EF4-FFF2-40B4-BE49-F238E27FC236}">
                <a16:creationId xmlns:a16="http://schemas.microsoft.com/office/drawing/2014/main" id="{E4BBC482-EC61-3B9D-8476-FEEB6D0F09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sr-Latn-RS" altLang="en-US" dirty="0"/>
              <a:t>	</a:t>
            </a:r>
            <a:r>
              <a:rPr lang="en-US" altLang="en-US" dirty="0" err="1"/>
              <a:t>Edukovati</a:t>
            </a:r>
            <a:r>
              <a:rPr lang="en-US" altLang="en-US" dirty="0"/>
              <a:t> </a:t>
            </a:r>
            <a:r>
              <a:rPr lang="en-US" altLang="en-US" dirty="0" err="1"/>
              <a:t>sportiste</a:t>
            </a:r>
            <a:r>
              <a:rPr lang="en-US" altLang="en-US" dirty="0"/>
              <a:t> o </a:t>
            </a:r>
            <a:r>
              <a:rPr lang="en-US" altLang="en-US" dirty="0" err="1"/>
              <a:t>važnosti</a:t>
            </a:r>
            <a:r>
              <a:rPr lang="en-US" altLang="en-US" dirty="0"/>
              <a:t> </a:t>
            </a:r>
            <a:r>
              <a:rPr lang="en-US" altLang="en-US" dirty="0" err="1"/>
              <a:t>pranja</a:t>
            </a:r>
            <a:r>
              <a:rPr lang="en-US" altLang="en-US" dirty="0"/>
              <a:t> </a:t>
            </a:r>
            <a:r>
              <a:rPr lang="en-US" altLang="en-US" dirty="0" err="1"/>
              <a:t>uniformi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uzdržati</a:t>
            </a:r>
            <a:r>
              <a:rPr lang="en-US" altLang="en-US" dirty="0"/>
              <a:t> se od </a:t>
            </a:r>
            <a:r>
              <a:rPr lang="en-US" altLang="en-US" dirty="0" err="1"/>
              <a:t>deljenja</a:t>
            </a:r>
            <a:r>
              <a:rPr lang="en-US" altLang="en-US" dirty="0"/>
              <a:t> </a:t>
            </a:r>
            <a:r>
              <a:rPr lang="en-US" altLang="en-US" dirty="0" err="1"/>
              <a:t>ličnih</a:t>
            </a:r>
            <a:r>
              <a:rPr lang="en-US" altLang="en-US" dirty="0"/>
              <a:t> </a:t>
            </a:r>
            <a:r>
              <a:rPr lang="en-US" altLang="en-US" dirty="0" err="1"/>
              <a:t>predmeta</a:t>
            </a:r>
            <a:r>
              <a:rPr lang="en-US" altLang="en-US" dirty="0"/>
              <a:t> </a:t>
            </a:r>
            <a:r>
              <a:rPr lang="en-US" altLang="en-US" dirty="0" err="1"/>
              <a:t>kao</a:t>
            </a:r>
            <a:r>
              <a:rPr lang="en-US" altLang="en-US" dirty="0"/>
              <a:t> </a:t>
            </a:r>
            <a:r>
              <a:rPr lang="en-US" altLang="en-US" dirty="0" err="1"/>
              <a:t>što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boce</a:t>
            </a:r>
            <a:r>
              <a:rPr lang="en-US" altLang="en-US" dirty="0"/>
              <a:t> za </a:t>
            </a:r>
            <a:r>
              <a:rPr lang="en-US" altLang="en-US" dirty="0" err="1"/>
              <a:t>vodu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britvice</a:t>
            </a:r>
            <a:r>
              <a:rPr lang="en-US" altLang="en-US" dirty="0"/>
              <a:t>, </a:t>
            </a:r>
            <a:r>
              <a:rPr lang="en-US" altLang="en-US" dirty="0" err="1"/>
              <a:t>zajedno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drugim</a:t>
            </a:r>
            <a:r>
              <a:rPr lang="en-US" altLang="en-US" dirty="0"/>
              <a:t> </a:t>
            </a:r>
            <a:r>
              <a:rPr lang="en-US" altLang="en-US" dirty="0" err="1"/>
              <a:t>načinima</a:t>
            </a:r>
            <a:r>
              <a:rPr lang="en-US" altLang="en-US" dirty="0"/>
              <a:t> </a:t>
            </a:r>
            <a:r>
              <a:rPr lang="en-US" altLang="en-US" dirty="0" err="1"/>
              <a:t>promovisanja</a:t>
            </a:r>
            <a:r>
              <a:rPr lang="en-US" altLang="en-US" dirty="0"/>
              <a:t> </a:t>
            </a:r>
            <a:r>
              <a:rPr lang="en-US" altLang="en-US" dirty="0" err="1"/>
              <a:t>lične</a:t>
            </a:r>
            <a:r>
              <a:rPr lang="en-US" altLang="en-US" dirty="0"/>
              <a:t> </a:t>
            </a:r>
            <a:r>
              <a:rPr lang="en-US" altLang="en-US" dirty="0" err="1"/>
              <a:t>higijene</a:t>
            </a:r>
            <a:endParaRPr lang="en-US" alt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/>
          </a:p>
          <a:p>
            <a:pPr marL="0" indent="0" algn="r">
              <a:buFont typeface="Arial" panose="020B0604020202020204" pitchFamily="34" charset="0"/>
              <a:buNone/>
            </a:pPr>
            <a:r>
              <a:rPr lang="fr-FR" altLang="en-US" b="1" dirty="0"/>
              <a:t>	 </a:t>
            </a:r>
            <a:r>
              <a:rPr lang="fr-FR" altLang="en-US" sz="1400" dirty="0"/>
              <a:t>Davies HD, et al. </a:t>
            </a:r>
            <a:r>
              <a:rPr lang="fr-FR" altLang="en-US" sz="1400" i="1" dirty="0" err="1"/>
              <a:t>Pediatrics</a:t>
            </a:r>
            <a:r>
              <a:rPr lang="fr-FR" altLang="en-US" sz="1400" dirty="0"/>
              <a:t>. 2017. doi:10.1542/peds.2017-2477. </a:t>
            </a:r>
            <a:endParaRPr lang="en-US" altLang="en-US" sz="1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456A4-0E6D-5CAE-C552-F4114E2E7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dirty="0"/>
              <a:t>P</a:t>
            </a:r>
            <a:r>
              <a:rPr lang="sr-Latn-RS" altLang="en-US" dirty="0"/>
              <a:t>reporuka</a:t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90C77-2556-A2E9-0638-2A651F55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Ako </a:t>
            </a:r>
            <a:r>
              <a:rPr lang="en-US" altLang="en-US" dirty="0" err="1"/>
              <a:t>želite</a:t>
            </a:r>
            <a:r>
              <a:rPr lang="en-US" altLang="en-US" dirty="0"/>
              <a:t> da </a:t>
            </a:r>
            <a:r>
              <a:rPr lang="en-US" altLang="en-US" dirty="0" err="1"/>
              <a:t>budete</a:t>
            </a:r>
            <a:r>
              <a:rPr lang="en-US" altLang="en-US" dirty="0"/>
              <a:t> </a:t>
            </a:r>
            <a:r>
              <a:rPr lang="en-US" altLang="en-US" dirty="0" err="1"/>
              <a:t>aktivniji</a:t>
            </a:r>
            <a:r>
              <a:rPr lang="en-US" altLang="en-US" dirty="0"/>
              <a:t>, </a:t>
            </a:r>
            <a:r>
              <a:rPr lang="en-US" altLang="en-US" dirty="0" err="1"/>
              <a:t>važno</a:t>
            </a:r>
            <a:r>
              <a:rPr lang="en-US" altLang="en-US" dirty="0"/>
              <a:t> je </a:t>
            </a:r>
            <a:r>
              <a:rPr lang="en-US" altLang="en-US" dirty="0" err="1"/>
              <a:t>razmisliti</a:t>
            </a:r>
            <a:r>
              <a:rPr lang="en-US" altLang="en-US" dirty="0"/>
              <a:t> o </a:t>
            </a:r>
            <a:r>
              <a:rPr lang="en-US" altLang="en-US" dirty="0" err="1"/>
              <a:t>dodavanju</a:t>
            </a:r>
            <a:r>
              <a:rPr lang="en-US" altLang="en-US" dirty="0"/>
              <a:t> </a:t>
            </a:r>
            <a:r>
              <a:rPr lang="en-US" altLang="en-US" dirty="0" err="1"/>
              <a:t>odeće</a:t>
            </a:r>
            <a:r>
              <a:rPr lang="en-US" altLang="en-US" dirty="0"/>
              <a:t> za </a:t>
            </a:r>
            <a:r>
              <a:rPr lang="en-US" altLang="en-US" dirty="0" err="1"/>
              <a:t>vežbanje</a:t>
            </a:r>
            <a:r>
              <a:rPr lang="en-US" altLang="en-US" dirty="0"/>
              <a:t> u </a:t>
            </a:r>
            <a:r>
              <a:rPr lang="en-US" altLang="en-US" dirty="0" err="1"/>
              <a:t>svoj</a:t>
            </a:r>
            <a:r>
              <a:rPr lang="en-US" altLang="en-US" dirty="0"/>
              <a:t> </a:t>
            </a:r>
            <a:r>
              <a:rPr lang="en-US" altLang="en-US" dirty="0" err="1"/>
              <a:t>garderober</a:t>
            </a:r>
            <a:endParaRPr lang="en-US" altLang="en-US" dirty="0"/>
          </a:p>
          <a:p>
            <a:pPr>
              <a:defRPr/>
            </a:pPr>
            <a:r>
              <a:rPr lang="en-US" altLang="en-US" dirty="0"/>
              <a:t>Ovo </a:t>
            </a:r>
            <a:r>
              <a:rPr lang="en-US" altLang="en-US" dirty="0" err="1"/>
              <a:t>će</a:t>
            </a:r>
            <a:r>
              <a:rPr lang="en-US" altLang="en-US" dirty="0"/>
              <a:t> </a:t>
            </a:r>
            <a:r>
              <a:rPr lang="en-US" altLang="en-US" dirty="0" err="1"/>
              <a:t>vam</a:t>
            </a:r>
            <a:r>
              <a:rPr lang="en-US" altLang="en-US" dirty="0"/>
              <a:t> ne </a:t>
            </a:r>
            <a:r>
              <a:rPr lang="en-US" altLang="en-US" dirty="0" err="1"/>
              <a:t>samo</a:t>
            </a:r>
            <a:r>
              <a:rPr lang="en-US" altLang="en-US" dirty="0"/>
              <a:t> </a:t>
            </a:r>
            <a:r>
              <a:rPr lang="en-US" altLang="en-US" dirty="0" err="1"/>
              <a:t>pomoći</a:t>
            </a:r>
            <a:r>
              <a:rPr lang="en-US" altLang="en-US" dirty="0"/>
              <a:t> da </a:t>
            </a:r>
            <a:r>
              <a:rPr lang="en-US" altLang="en-US" dirty="0" err="1"/>
              <a:t>ostanete</a:t>
            </a:r>
            <a:r>
              <a:rPr lang="en-US" altLang="en-US" dirty="0"/>
              <a:t> </a:t>
            </a:r>
            <a:r>
              <a:rPr lang="en-US" altLang="en-US" dirty="0" err="1"/>
              <a:t>motivisani</a:t>
            </a:r>
            <a:r>
              <a:rPr lang="en-US" altLang="en-US" dirty="0"/>
              <a:t> </a:t>
            </a:r>
            <a:r>
              <a:rPr lang="en-US" altLang="en-US" dirty="0" err="1"/>
              <a:t>tokom</a:t>
            </a:r>
            <a:r>
              <a:rPr lang="en-US" altLang="en-US" dirty="0"/>
              <a:t> </a:t>
            </a:r>
            <a:r>
              <a:rPr lang="en-US" altLang="en-US" dirty="0" err="1"/>
              <a:t>vežbanja</a:t>
            </a:r>
            <a:r>
              <a:rPr lang="en-US" altLang="en-US" dirty="0"/>
              <a:t>, </a:t>
            </a:r>
            <a:r>
              <a:rPr lang="en-US" altLang="en-US" dirty="0" err="1"/>
              <a:t>već</a:t>
            </a:r>
            <a:r>
              <a:rPr lang="en-US" altLang="en-US" dirty="0"/>
              <a:t> </a:t>
            </a:r>
            <a:r>
              <a:rPr lang="en-US" altLang="en-US" dirty="0" err="1"/>
              <a:t>će</a:t>
            </a:r>
            <a:r>
              <a:rPr lang="en-US" altLang="en-US" dirty="0"/>
              <a:t> ga </a:t>
            </a:r>
            <a:r>
              <a:rPr lang="en-US" altLang="en-US" dirty="0" err="1"/>
              <a:t>učiniti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udobnijim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prijatnijim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2658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45322-0903-E85B-BDA8-0EE758DD0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Budućnost</a:t>
            </a:r>
            <a:r>
              <a:rPr lang="en-US" dirty="0"/>
              <a:t> </a:t>
            </a:r>
            <a:r>
              <a:rPr lang="en-US" dirty="0" err="1"/>
              <a:t>sportske</a:t>
            </a:r>
            <a:r>
              <a:rPr lang="en-US" dirty="0"/>
              <a:t> </a:t>
            </a:r>
            <a:r>
              <a:rPr lang="en-US" dirty="0" err="1"/>
              <a:t>odeće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9E5E4-92BC-E657-D818-4546FE7A6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Razvijaju</a:t>
            </a:r>
            <a:r>
              <a:rPr lang="en-US" dirty="0"/>
              <a:t> se </a:t>
            </a:r>
            <a:r>
              <a:rPr lang="en-US" dirty="0" err="1"/>
              <a:t>pametni</a:t>
            </a:r>
            <a:r>
              <a:rPr lang="en-US" dirty="0"/>
              <a:t> </a:t>
            </a:r>
            <a:r>
              <a:rPr lang="en-US" dirty="0" err="1"/>
              <a:t>materijali</a:t>
            </a:r>
            <a:endParaRPr lang="en-US" dirty="0"/>
          </a:p>
          <a:p>
            <a:r>
              <a:rPr lang="en-US" dirty="0"/>
              <a:t>Oni prate </a:t>
            </a:r>
            <a:r>
              <a:rPr lang="en-US" dirty="0" err="1"/>
              <a:t>temperaturu</a:t>
            </a:r>
            <a:r>
              <a:rPr lang="en-US" dirty="0"/>
              <a:t> </a:t>
            </a:r>
            <a:r>
              <a:rPr lang="en-US" dirty="0" err="1"/>
              <a:t>tela</a:t>
            </a:r>
            <a:endParaRPr lang="en-US" dirty="0"/>
          </a:p>
          <a:p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meriti</a:t>
            </a:r>
            <a:r>
              <a:rPr lang="en-US" dirty="0"/>
              <a:t> </a:t>
            </a:r>
            <a:r>
              <a:rPr lang="en-US" dirty="0" err="1"/>
              <a:t>puls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hidrataciju</a:t>
            </a:r>
            <a:endParaRPr lang="en-US" dirty="0"/>
          </a:p>
          <a:p>
            <a:r>
              <a:rPr lang="en-US" dirty="0" err="1"/>
              <a:t>Ekološki</a:t>
            </a:r>
            <a:r>
              <a:rPr lang="en-US" dirty="0"/>
              <a:t> </a:t>
            </a:r>
            <a:r>
              <a:rPr lang="en-US" dirty="0" err="1"/>
              <a:t>materijali</a:t>
            </a:r>
            <a:r>
              <a:rPr lang="en-US" dirty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važniji</a:t>
            </a:r>
            <a:endParaRPr lang="en-US" dirty="0"/>
          </a:p>
          <a:p>
            <a:r>
              <a:rPr lang="en-US" dirty="0"/>
              <a:t>Kombinacija </a:t>
            </a:r>
            <a:r>
              <a:rPr lang="en-US" dirty="0" err="1"/>
              <a:t>prirodnih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sintetičkih</a:t>
            </a:r>
            <a:r>
              <a:rPr lang="en-US" dirty="0"/>
              <a:t> </a:t>
            </a:r>
            <a:r>
              <a:rPr lang="en-US" dirty="0" err="1"/>
              <a:t>vlakana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rezultate</a:t>
            </a:r>
            <a:endParaRPr lang="en-US" dirty="0"/>
          </a:p>
          <a:p>
            <a:r>
              <a:rPr lang="en-US" dirty="0" err="1"/>
              <a:t>Sportska</a:t>
            </a:r>
            <a:r>
              <a:rPr lang="en-US" dirty="0"/>
              <a:t> </a:t>
            </a:r>
            <a:r>
              <a:rPr lang="en-US" dirty="0" err="1"/>
              <a:t>odeća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deo </a:t>
            </a:r>
            <a:r>
              <a:rPr lang="en-US" dirty="0" err="1"/>
              <a:t>tehnologije</a:t>
            </a:r>
            <a:endParaRPr lang="en-US" dirty="0"/>
          </a:p>
          <a:p>
            <a:r>
              <a:rPr lang="en-US" b="1" dirty="0" err="1"/>
              <a:t>Zdravstveni</a:t>
            </a:r>
            <a:r>
              <a:rPr lang="en-US" b="1" dirty="0"/>
              <a:t> </a:t>
            </a:r>
            <a:r>
              <a:rPr lang="en-US" b="1" dirty="0" err="1"/>
              <a:t>značaj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koristan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/>
              <a:t>sportista</a:t>
            </a:r>
            <a:r>
              <a:rPr lang="en-US" dirty="0"/>
              <a:t>, bez </a:t>
            </a:r>
            <a:r>
              <a:rPr lang="en-US" dirty="0" err="1"/>
              <a:t>štetnih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koristi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751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Z</a:t>
            </a:r>
            <a:r>
              <a:rPr lang="sr-Latn-RS" dirty="0"/>
              <a:t>aključak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značajan</a:t>
            </a:r>
            <a:r>
              <a:rPr dirty="0"/>
              <a:t> </a:t>
            </a:r>
            <a:r>
              <a:rPr dirty="0" err="1"/>
              <a:t>faktor</a:t>
            </a:r>
            <a:r>
              <a:rPr dirty="0"/>
              <a:t> </a:t>
            </a:r>
            <a:r>
              <a:rPr dirty="0" err="1"/>
              <a:t>očuvanja</a:t>
            </a:r>
            <a:r>
              <a:rPr dirty="0"/>
              <a:t> </a:t>
            </a:r>
            <a:r>
              <a:rPr dirty="0" err="1"/>
              <a:t>zdravlja</a:t>
            </a:r>
            <a:r>
              <a:rPr dirty="0"/>
              <a:t> </a:t>
            </a:r>
            <a:r>
              <a:rPr dirty="0" err="1"/>
              <a:t>sportista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Njena</a:t>
            </a:r>
            <a:r>
              <a:rPr dirty="0"/>
              <a:t> </a:t>
            </a:r>
            <a:r>
              <a:rPr dirty="0" err="1"/>
              <a:t>funkcija</a:t>
            </a:r>
            <a:r>
              <a:rPr dirty="0"/>
              <a:t> </a:t>
            </a:r>
            <a:r>
              <a:rPr dirty="0" err="1"/>
              <a:t>obuhvata</a:t>
            </a:r>
            <a:r>
              <a:rPr dirty="0"/>
              <a:t> </a:t>
            </a:r>
            <a:r>
              <a:rPr dirty="0" err="1"/>
              <a:t>zaštitu</a:t>
            </a:r>
            <a:r>
              <a:rPr dirty="0"/>
              <a:t>, </a:t>
            </a:r>
            <a:r>
              <a:rPr dirty="0" err="1"/>
              <a:t>udobnost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unapređenje</a:t>
            </a:r>
            <a:r>
              <a:rPr dirty="0"/>
              <a:t> </a:t>
            </a:r>
            <a:r>
              <a:rPr dirty="0" err="1"/>
              <a:t>performansi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Pravilan</a:t>
            </a:r>
            <a:r>
              <a:rPr dirty="0"/>
              <a:t> </a:t>
            </a:r>
            <a:r>
              <a:rPr dirty="0" err="1"/>
              <a:t>izbor</a:t>
            </a:r>
            <a:r>
              <a:rPr dirty="0"/>
              <a:t> </a:t>
            </a:r>
            <a:r>
              <a:rPr dirty="0" err="1"/>
              <a:t>odeće</a:t>
            </a:r>
            <a:r>
              <a:rPr dirty="0"/>
              <a:t> </a:t>
            </a:r>
            <a:r>
              <a:rPr dirty="0" err="1"/>
              <a:t>može</a:t>
            </a:r>
            <a:r>
              <a:rPr dirty="0"/>
              <a:t> </a:t>
            </a:r>
            <a:r>
              <a:rPr dirty="0" err="1"/>
              <a:t>doprineti</a:t>
            </a:r>
            <a:r>
              <a:rPr dirty="0"/>
              <a:t> </a:t>
            </a:r>
            <a:r>
              <a:rPr dirty="0" err="1"/>
              <a:t>prevenciji</a:t>
            </a:r>
            <a:r>
              <a:rPr dirty="0"/>
              <a:t> </a:t>
            </a:r>
            <a:r>
              <a:rPr dirty="0" err="1"/>
              <a:t>povreda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Različiti</a:t>
            </a:r>
            <a:r>
              <a:rPr dirty="0"/>
              <a:t> </a:t>
            </a:r>
            <a:r>
              <a:rPr dirty="0" err="1"/>
              <a:t>sportovi</a:t>
            </a:r>
            <a:r>
              <a:rPr dirty="0"/>
              <a:t> </a:t>
            </a:r>
            <a:r>
              <a:rPr dirty="0" err="1"/>
              <a:t>zahtevaju</a:t>
            </a:r>
            <a:r>
              <a:rPr dirty="0"/>
              <a:t> </a:t>
            </a:r>
            <a:r>
              <a:rPr dirty="0" err="1"/>
              <a:t>različite</a:t>
            </a:r>
            <a:r>
              <a:rPr dirty="0"/>
              <a:t> </a:t>
            </a:r>
            <a:r>
              <a:rPr dirty="0" err="1"/>
              <a:t>vrste</a:t>
            </a:r>
            <a:r>
              <a:rPr dirty="0"/>
              <a:t> </a:t>
            </a:r>
            <a:r>
              <a:rPr dirty="0" err="1"/>
              <a:t>opreme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Vremenski</a:t>
            </a:r>
            <a:r>
              <a:rPr dirty="0"/>
              <a:t> </a:t>
            </a:r>
            <a:r>
              <a:rPr dirty="0" err="1"/>
              <a:t>uslovi</a:t>
            </a:r>
            <a:r>
              <a:rPr dirty="0"/>
              <a:t> </a:t>
            </a:r>
            <a:r>
              <a:rPr dirty="0" err="1"/>
              <a:t>moraju</a:t>
            </a:r>
            <a:r>
              <a:rPr dirty="0"/>
              <a:t> </a:t>
            </a:r>
            <a:r>
              <a:rPr dirty="0" err="1"/>
              <a:t>biti</a:t>
            </a:r>
            <a:r>
              <a:rPr dirty="0"/>
              <a:t> </a:t>
            </a:r>
            <a:r>
              <a:rPr dirty="0" err="1"/>
              <a:t>uključeni</a:t>
            </a:r>
            <a:r>
              <a:rPr dirty="0"/>
              <a:t> u </a:t>
            </a:r>
            <a:r>
              <a:rPr dirty="0" err="1"/>
              <a:t>proces</a:t>
            </a:r>
            <a:r>
              <a:rPr dirty="0"/>
              <a:t> </a:t>
            </a:r>
            <a:r>
              <a:rPr dirty="0" err="1"/>
              <a:t>izbora</a:t>
            </a:r>
            <a:r>
              <a:rPr dirty="0"/>
              <a:t> </a:t>
            </a:r>
            <a:r>
              <a:rPr dirty="0" err="1"/>
              <a:t>odeće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Savremene</a:t>
            </a:r>
            <a:r>
              <a:rPr dirty="0"/>
              <a:t> </a:t>
            </a:r>
            <a:r>
              <a:rPr dirty="0" err="1"/>
              <a:t>tehnologije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razvoj</a:t>
            </a:r>
            <a:r>
              <a:rPr dirty="0"/>
              <a:t> </a:t>
            </a:r>
            <a:r>
              <a:rPr dirty="0" err="1"/>
              <a:t>sve</a:t>
            </a:r>
            <a:r>
              <a:rPr dirty="0"/>
              <a:t> </a:t>
            </a:r>
            <a:r>
              <a:rPr dirty="0" err="1"/>
              <a:t>funkcionalnijih</a:t>
            </a:r>
            <a:r>
              <a:rPr dirty="0"/>
              <a:t> </a:t>
            </a:r>
            <a:r>
              <a:rPr dirty="0" err="1"/>
              <a:t>proizvoda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S</a:t>
            </a:r>
            <a:r>
              <a:rPr dirty="0" err="1"/>
              <a:t>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važan</a:t>
            </a:r>
            <a:r>
              <a:rPr dirty="0"/>
              <a:t> segment </a:t>
            </a:r>
            <a:r>
              <a:rPr dirty="0" err="1"/>
              <a:t>savremenog</a:t>
            </a:r>
            <a:r>
              <a:rPr dirty="0"/>
              <a:t> </a:t>
            </a:r>
            <a:r>
              <a:rPr dirty="0" err="1"/>
              <a:t>sporta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I</a:t>
            </a:r>
            <a:r>
              <a:rPr lang="sr-Latn-RS" dirty="0"/>
              <a:t>storijski razvoj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se </a:t>
            </a:r>
            <a:r>
              <a:rPr dirty="0" err="1"/>
              <a:t>značajno</a:t>
            </a:r>
            <a:r>
              <a:rPr dirty="0"/>
              <a:t> </a:t>
            </a:r>
            <a:r>
              <a:rPr dirty="0" err="1"/>
              <a:t>menjala</a:t>
            </a:r>
            <a:r>
              <a:rPr dirty="0"/>
              <a:t> </a:t>
            </a: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istorijskog</a:t>
            </a:r>
            <a:r>
              <a:rPr dirty="0"/>
              <a:t> </a:t>
            </a:r>
            <a:r>
              <a:rPr dirty="0" err="1"/>
              <a:t>razvoja</a:t>
            </a:r>
            <a:r>
              <a:rPr dirty="0"/>
              <a:t> </a:t>
            </a:r>
            <a:r>
              <a:rPr dirty="0" err="1"/>
              <a:t>sporta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U </a:t>
            </a:r>
            <a:r>
              <a:rPr dirty="0" err="1"/>
              <a:t>prošlosti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sportisti</a:t>
            </a:r>
            <a:r>
              <a:rPr dirty="0"/>
              <a:t> </a:t>
            </a:r>
            <a:r>
              <a:rPr dirty="0" err="1"/>
              <a:t>koristili</a:t>
            </a:r>
            <a:r>
              <a:rPr dirty="0"/>
              <a:t> </a:t>
            </a:r>
            <a:r>
              <a:rPr dirty="0" err="1"/>
              <a:t>uglavnom</a:t>
            </a:r>
            <a:r>
              <a:rPr dirty="0"/>
              <a:t> </a:t>
            </a:r>
            <a:r>
              <a:rPr dirty="0" err="1"/>
              <a:t>odeću</a:t>
            </a:r>
            <a:r>
              <a:rPr dirty="0"/>
              <a:t> od </a:t>
            </a:r>
            <a:r>
              <a:rPr dirty="0" err="1"/>
              <a:t>prirodnih</a:t>
            </a:r>
            <a:r>
              <a:rPr dirty="0"/>
              <a:t> </a:t>
            </a:r>
            <a:r>
              <a:rPr dirty="0" err="1"/>
              <a:t>materijala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Takvi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nisu</a:t>
            </a:r>
            <a:r>
              <a:rPr dirty="0"/>
              <a:t> </a:t>
            </a:r>
            <a:r>
              <a:rPr dirty="0" err="1"/>
              <a:t>imali</a:t>
            </a:r>
            <a:r>
              <a:rPr dirty="0"/>
              <a:t> </a:t>
            </a:r>
            <a:r>
              <a:rPr dirty="0" err="1"/>
              <a:t>savremene</a:t>
            </a:r>
            <a:r>
              <a:rPr dirty="0"/>
              <a:t> </a:t>
            </a:r>
            <a:r>
              <a:rPr dirty="0" err="1"/>
              <a:t>funkcionalne</a:t>
            </a:r>
            <a:r>
              <a:rPr dirty="0"/>
              <a:t> </a:t>
            </a:r>
            <a:r>
              <a:rPr dirty="0" err="1"/>
              <a:t>karakteristike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Sintetička</a:t>
            </a:r>
            <a:r>
              <a:rPr dirty="0"/>
              <a:t> </a:t>
            </a:r>
            <a:r>
              <a:rPr dirty="0" err="1"/>
              <a:t>vlakna</a:t>
            </a:r>
            <a:r>
              <a:rPr dirty="0"/>
              <a:t> </a:t>
            </a:r>
            <a:r>
              <a:rPr dirty="0" err="1"/>
              <a:t>donela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veću</a:t>
            </a:r>
            <a:r>
              <a:rPr dirty="0"/>
              <a:t> </a:t>
            </a:r>
            <a:r>
              <a:rPr dirty="0" err="1"/>
              <a:t>otpornost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funkcionalnost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Profesionalizacija</a:t>
            </a:r>
            <a:r>
              <a:rPr dirty="0"/>
              <a:t> </a:t>
            </a:r>
            <a:r>
              <a:rPr dirty="0" err="1"/>
              <a:t>sporta</a:t>
            </a:r>
            <a:r>
              <a:rPr dirty="0"/>
              <a:t> </a:t>
            </a:r>
            <a:r>
              <a:rPr dirty="0" err="1"/>
              <a:t>ubrzala</a:t>
            </a:r>
            <a:r>
              <a:rPr dirty="0"/>
              <a:t> je </a:t>
            </a:r>
            <a:r>
              <a:rPr dirty="0" err="1"/>
              <a:t>razvoj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opreme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Danas </a:t>
            </a: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rezultat</a:t>
            </a:r>
            <a:r>
              <a:rPr dirty="0"/>
              <a:t> </a:t>
            </a:r>
            <a:r>
              <a:rPr dirty="0" err="1"/>
              <a:t>savremenih</a:t>
            </a:r>
            <a:r>
              <a:rPr dirty="0"/>
              <a:t> </a:t>
            </a:r>
            <a:r>
              <a:rPr dirty="0" err="1"/>
              <a:t>tehnoloških</a:t>
            </a:r>
            <a:r>
              <a:rPr dirty="0"/>
              <a:t> </a:t>
            </a:r>
            <a:r>
              <a:rPr dirty="0" err="1"/>
              <a:t>dostignuća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</a:t>
            </a:r>
            <a:r>
              <a:rPr lang="sr-Latn-RS" dirty="0"/>
              <a:t>odela sportske odeće prema nameni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RS" dirty="0"/>
              <a:t>O</a:t>
            </a:r>
            <a:r>
              <a:rPr dirty="0" err="1"/>
              <a:t>deća</a:t>
            </a:r>
            <a:r>
              <a:rPr dirty="0"/>
              <a:t> za </a:t>
            </a:r>
            <a:r>
              <a:rPr dirty="0" err="1"/>
              <a:t>trening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O</a:t>
            </a:r>
            <a:r>
              <a:rPr dirty="0" err="1"/>
              <a:t>deća</a:t>
            </a:r>
            <a:r>
              <a:rPr dirty="0"/>
              <a:t> </a:t>
            </a:r>
            <a:r>
              <a:rPr dirty="0" err="1"/>
              <a:t>namenjena</a:t>
            </a:r>
            <a:r>
              <a:rPr dirty="0"/>
              <a:t> </a:t>
            </a:r>
            <a:r>
              <a:rPr dirty="0" err="1"/>
              <a:t>takmičenjima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Z</a:t>
            </a:r>
            <a:r>
              <a:rPr dirty="0" err="1"/>
              <a:t>aštitna</a:t>
            </a:r>
            <a:r>
              <a:rPr dirty="0"/>
              <a:t> </a:t>
            </a: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oprema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O</a:t>
            </a:r>
            <a:r>
              <a:rPr dirty="0" err="1"/>
              <a:t>deća</a:t>
            </a:r>
            <a:r>
              <a:rPr dirty="0"/>
              <a:t> </a:t>
            </a:r>
            <a:r>
              <a:rPr dirty="0" err="1"/>
              <a:t>namenjena</a:t>
            </a:r>
            <a:r>
              <a:rPr dirty="0"/>
              <a:t> </a:t>
            </a:r>
            <a:r>
              <a:rPr dirty="0" err="1"/>
              <a:t>oporavku</a:t>
            </a:r>
            <a:r>
              <a:rPr dirty="0"/>
              <a:t> </a:t>
            </a:r>
            <a:r>
              <a:rPr dirty="0" err="1"/>
              <a:t>sportista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R</a:t>
            </a:r>
            <a:r>
              <a:rPr dirty="0" err="1"/>
              <a:t>azličite</a:t>
            </a:r>
            <a:r>
              <a:rPr dirty="0"/>
              <a:t> </a:t>
            </a:r>
            <a:r>
              <a:rPr dirty="0" err="1"/>
              <a:t>kategorije</a:t>
            </a:r>
            <a:r>
              <a:rPr dirty="0"/>
              <a:t> </a:t>
            </a:r>
            <a:r>
              <a:rPr dirty="0" err="1"/>
              <a:t>imaju</a:t>
            </a:r>
            <a:r>
              <a:rPr dirty="0"/>
              <a:t> </a:t>
            </a:r>
            <a:r>
              <a:rPr dirty="0" err="1"/>
              <a:t>specifične</a:t>
            </a:r>
            <a:r>
              <a:rPr dirty="0"/>
              <a:t> </a:t>
            </a:r>
            <a:r>
              <a:rPr dirty="0" err="1"/>
              <a:t>funkcionalne</a:t>
            </a:r>
            <a:r>
              <a:rPr dirty="0"/>
              <a:t> </a:t>
            </a:r>
            <a:r>
              <a:rPr dirty="0" err="1"/>
              <a:t>zahteve</a:t>
            </a:r>
            <a:endParaRPr lang="sr-Latn-RS" dirty="0"/>
          </a:p>
          <a:p>
            <a:pPr>
              <a:buFontTx/>
              <a:buChar char="-"/>
            </a:pPr>
            <a:r>
              <a:rPr lang="sr-Latn-RS" dirty="0"/>
              <a:t>I</a:t>
            </a:r>
            <a:r>
              <a:rPr dirty="0" err="1"/>
              <a:t>zbor</a:t>
            </a:r>
            <a:r>
              <a:rPr dirty="0"/>
              <a:t> </a:t>
            </a:r>
            <a:r>
              <a:rPr dirty="0" err="1"/>
              <a:t>zavisi</a:t>
            </a:r>
            <a:r>
              <a:rPr dirty="0"/>
              <a:t> od </a:t>
            </a:r>
            <a:r>
              <a:rPr dirty="0" err="1"/>
              <a:t>vrste</a:t>
            </a:r>
            <a:r>
              <a:rPr dirty="0"/>
              <a:t> </a:t>
            </a:r>
            <a:r>
              <a:rPr dirty="0" err="1"/>
              <a:t>sportske</a:t>
            </a:r>
            <a:r>
              <a:rPr dirty="0"/>
              <a:t> </a:t>
            </a:r>
            <a:r>
              <a:rPr dirty="0" err="1"/>
              <a:t>aktivnosti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</a:t>
            </a:r>
            <a:r>
              <a:rPr lang="sr-Latn-RS" dirty="0"/>
              <a:t>odela sportske odeće prema materijalima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r-Latn-RS" dirty="0"/>
          </a:p>
          <a:p>
            <a:pPr>
              <a:buFontTx/>
              <a:buChar char="-"/>
            </a:pPr>
            <a:r>
              <a:rPr dirty="0" err="1"/>
              <a:t>Prirodni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obuhvataju</a:t>
            </a:r>
            <a:r>
              <a:rPr dirty="0"/>
              <a:t> </a:t>
            </a:r>
            <a:r>
              <a:rPr dirty="0" err="1"/>
              <a:t>pamuk</a:t>
            </a:r>
            <a:r>
              <a:rPr dirty="0"/>
              <a:t>, </a:t>
            </a:r>
            <a:r>
              <a:rPr dirty="0" err="1"/>
              <a:t>vunu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bambusova</a:t>
            </a:r>
            <a:r>
              <a:rPr dirty="0"/>
              <a:t> </a:t>
            </a:r>
            <a:r>
              <a:rPr dirty="0" err="1"/>
              <a:t>vlakna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Sintetički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uključuju</a:t>
            </a:r>
            <a:r>
              <a:rPr dirty="0"/>
              <a:t> </a:t>
            </a:r>
            <a:r>
              <a:rPr dirty="0" err="1"/>
              <a:t>poliester</a:t>
            </a:r>
            <a:r>
              <a:rPr dirty="0"/>
              <a:t>, elastin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poliamid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Prirodna</a:t>
            </a:r>
            <a:r>
              <a:rPr dirty="0"/>
              <a:t> </a:t>
            </a:r>
            <a:r>
              <a:rPr dirty="0" err="1"/>
              <a:t>vlakna</a:t>
            </a:r>
            <a:r>
              <a:rPr dirty="0"/>
              <a:t> </a:t>
            </a:r>
            <a:r>
              <a:rPr dirty="0" err="1"/>
              <a:t>pružaju</a:t>
            </a:r>
            <a:r>
              <a:rPr dirty="0"/>
              <a:t> </a:t>
            </a:r>
            <a:r>
              <a:rPr dirty="0" err="1"/>
              <a:t>prijatan</a:t>
            </a:r>
            <a:r>
              <a:rPr dirty="0"/>
              <a:t> </a:t>
            </a:r>
            <a:r>
              <a:rPr dirty="0" err="1"/>
              <a:t>osećaj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koži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Sintetička</a:t>
            </a:r>
            <a:r>
              <a:rPr dirty="0"/>
              <a:t> </a:t>
            </a:r>
            <a:r>
              <a:rPr dirty="0" err="1"/>
              <a:t>vlakna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bolje</a:t>
            </a:r>
            <a:r>
              <a:rPr dirty="0"/>
              <a:t> </a:t>
            </a:r>
            <a:r>
              <a:rPr dirty="0" err="1"/>
              <a:t>upravljanje</a:t>
            </a:r>
            <a:r>
              <a:rPr dirty="0"/>
              <a:t> </a:t>
            </a:r>
            <a:r>
              <a:rPr dirty="0" err="1"/>
              <a:t>vlagom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Često</a:t>
            </a:r>
            <a:r>
              <a:rPr dirty="0"/>
              <a:t> se </a:t>
            </a:r>
            <a:r>
              <a:rPr dirty="0" err="1"/>
              <a:t>koriste</a:t>
            </a:r>
            <a:r>
              <a:rPr dirty="0"/>
              <a:t> </a:t>
            </a:r>
            <a:r>
              <a:rPr dirty="0" err="1"/>
              <a:t>kombinacije</a:t>
            </a:r>
            <a:r>
              <a:rPr dirty="0"/>
              <a:t> </a:t>
            </a:r>
            <a:r>
              <a:rPr dirty="0" err="1"/>
              <a:t>više</a:t>
            </a:r>
            <a:r>
              <a:rPr dirty="0"/>
              <a:t> </a:t>
            </a:r>
            <a:r>
              <a:rPr dirty="0" err="1"/>
              <a:t>vrsta</a:t>
            </a:r>
            <a:r>
              <a:rPr dirty="0"/>
              <a:t> </a:t>
            </a:r>
            <a:r>
              <a:rPr dirty="0" err="1"/>
              <a:t>materijala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Takve</a:t>
            </a:r>
            <a:r>
              <a:rPr dirty="0"/>
              <a:t> </a:t>
            </a:r>
            <a:r>
              <a:rPr dirty="0" err="1"/>
              <a:t>kombinacije</a:t>
            </a:r>
            <a:r>
              <a:rPr dirty="0"/>
              <a:t> </a:t>
            </a:r>
            <a:r>
              <a:rPr dirty="0" err="1"/>
              <a:t>omogućavaju</a:t>
            </a:r>
            <a:r>
              <a:rPr dirty="0"/>
              <a:t> </a:t>
            </a:r>
            <a:r>
              <a:rPr dirty="0" err="1"/>
              <a:t>postizanje</a:t>
            </a:r>
            <a:r>
              <a:rPr dirty="0"/>
              <a:t> </a:t>
            </a:r>
            <a:r>
              <a:rPr dirty="0" err="1"/>
              <a:t>optimalnih</a:t>
            </a:r>
            <a:r>
              <a:rPr dirty="0"/>
              <a:t> </a:t>
            </a:r>
            <a:r>
              <a:rPr dirty="0" err="1"/>
              <a:t>karakteristika</a:t>
            </a:r>
            <a:r>
              <a:rPr lang="sr-Latn-RS" dirty="0"/>
              <a:t> i rezultata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O</a:t>
            </a:r>
            <a:r>
              <a:rPr lang="sr-Latn-RS" dirty="0"/>
              <a:t>sobine kvalitetne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dirty="0" err="1"/>
              <a:t>Kvalitetna</a:t>
            </a:r>
            <a:r>
              <a:rPr dirty="0"/>
              <a:t> </a:t>
            </a: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mora </a:t>
            </a:r>
            <a:r>
              <a:rPr dirty="0" err="1"/>
              <a:t>ispunjavati</a:t>
            </a:r>
            <a:r>
              <a:rPr dirty="0"/>
              <a:t> </a:t>
            </a:r>
            <a:r>
              <a:rPr dirty="0" err="1"/>
              <a:t>više</a:t>
            </a:r>
            <a:r>
              <a:rPr dirty="0"/>
              <a:t> </a:t>
            </a:r>
            <a:r>
              <a:rPr dirty="0" err="1"/>
              <a:t>zahteva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Potrebno</a:t>
            </a:r>
            <a:r>
              <a:rPr dirty="0"/>
              <a:t> je da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lagana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udobna</a:t>
            </a:r>
            <a:r>
              <a:rPr dirty="0"/>
              <a:t> za </a:t>
            </a:r>
            <a:r>
              <a:rPr dirty="0" err="1"/>
              <a:t>nošenje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Materijal</a:t>
            </a:r>
            <a:r>
              <a:rPr dirty="0"/>
              <a:t> </a:t>
            </a:r>
            <a:r>
              <a:rPr dirty="0" err="1"/>
              <a:t>treba</a:t>
            </a:r>
            <a:r>
              <a:rPr dirty="0"/>
              <a:t> da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efikasnu</a:t>
            </a:r>
            <a:r>
              <a:rPr dirty="0"/>
              <a:t> </a:t>
            </a:r>
            <a:r>
              <a:rPr dirty="0" err="1"/>
              <a:t>ventilaciju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Važna</a:t>
            </a:r>
            <a:r>
              <a:rPr dirty="0"/>
              <a:t> </a:t>
            </a:r>
            <a:r>
              <a:rPr dirty="0" err="1"/>
              <a:t>karakteristika</a:t>
            </a:r>
            <a:r>
              <a:rPr dirty="0"/>
              <a:t> </a:t>
            </a:r>
            <a:r>
              <a:rPr dirty="0" err="1"/>
              <a:t>jeste</a:t>
            </a:r>
            <a:r>
              <a:rPr dirty="0"/>
              <a:t> </a:t>
            </a:r>
            <a:r>
              <a:rPr dirty="0" err="1"/>
              <a:t>otpornost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habanje</a:t>
            </a:r>
            <a:r>
              <a:rPr dirty="0"/>
              <a:t>.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Odeća</a:t>
            </a:r>
            <a:r>
              <a:rPr dirty="0"/>
              <a:t> mora </a:t>
            </a:r>
            <a:r>
              <a:rPr dirty="0" err="1"/>
              <a:t>omogućiti</a:t>
            </a:r>
            <a:r>
              <a:rPr dirty="0"/>
              <a:t> </a:t>
            </a:r>
            <a:r>
              <a:rPr dirty="0" err="1"/>
              <a:t>slobodu</a:t>
            </a:r>
            <a:r>
              <a:rPr dirty="0"/>
              <a:t> </a:t>
            </a:r>
            <a:r>
              <a:rPr dirty="0" err="1"/>
              <a:t>pokreta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Poželjna</a:t>
            </a:r>
            <a:r>
              <a:rPr dirty="0"/>
              <a:t> je </a:t>
            </a:r>
            <a:r>
              <a:rPr dirty="0" err="1"/>
              <a:t>otpornost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vlagu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spoljne</a:t>
            </a:r>
            <a:r>
              <a:rPr dirty="0"/>
              <a:t> </a:t>
            </a:r>
            <a:r>
              <a:rPr dirty="0" err="1"/>
              <a:t>uticaje</a:t>
            </a:r>
            <a:endParaRPr lang="sr-Latn-R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</a:t>
            </a:r>
            <a:r>
              <a:rPr lang="sr-Latn-RS" dirty="0"/>
              <a:t>ermoregulaciona funkcija sportske odeće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dirty="0" err="1"/>
              <a:t>Održavanje</a:t>
            </a:r>
            <a:r>
              <a:rPr dirty="0"/>
              <a:t> </a:t>
            </a:r>
            <a:r>
              <a:rPr dirty="0" err="1"/>
              <a:t>telesne</a:t>
            </a:r>
            <a:r>
              <a:rPr dirty="0"/>
              <a:t> temperature </a:t>
            </a:r>
            <a:r>
              <a:rPr dirty="0" err="1"/>
              <a:t>predstavlja</a:t>
            </a:r>
            <a:r>
              <a:rPr dirty="0"/>
              <a:t> </a:t>
            </a:r>
            <a:r>
              <a:rPr dirty="0" err="1"/>
              <a:t>važan</a:t>
            </a:r>
            <a:r>
              <a:rPr dirty="0"/>
              <a:t> </a:t>
            </a:r>
            <a:r>
              <a:rPr dirty="0" err="1"/>
              <a:t>fiziološki</a:t>
            </a:r>
            <a:r>
              <a:rPr dirty="0"/>
              <a:t> </a:t>
            </a:r>
            <a:r>
              <a:rPr dirty="0" err="1"/>
              <a:t>proces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Tokom</a:t>
            </a:r>
            <a:r>
              <a:rPr dirty="0"/>
              <a:t> </a:t>
            </a:r>
            <a:r>
              <a:rPr dirty="0" err="1"/>
              <a:t>aktivnosti</a:t>
            </a:r>
            <a:r>
              <a:rPr dirty="0"/>
              <a:t> </a:t>
            </a:r>
            <a:r>
              <a:rPr dirty="0" err="1"/>
              <a:t>organizam</a:t>
            </a:r>
            <a:r>
              <a:rPr dirty="0"/>
              <a:t> </a:t>
            </a:r>
            <a:r>
              <a:rPr dirty="0" err="1"/>
              <a:t>proizvodi</a:t>
            </a:r>
            <a:r>
              <a:rPr dirty="0"/>
              <a:t> </a:t>
            </a:r>
            <a:r>
              <a:rPr dirty="0" err="1"/>
              <a:t>veću</a:t>
            </a:r>
            <a:r>
              <a:rPr dirty="0"/>
              <a:t> </a:t>
            </a:r>
            <a:r>
              <a:rPr dirty="0" err="1"/>
              <a:t>količinu</a:t>
            </a:r>
            <a:r>
              <a:rPr dirty="0"/>
              <a:t> </a:t>
            </a:r>
            <a:r>
              <a:rPr dirty="0" err="1"/>
              <a:t>toplote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Sportska</a:t>
            </a:r>
            <a:r>
              <a:rPr dirty="0"/>
              <a:t> </a:t>
            </a:r>
            <a:r>
              <a:rPr dirty="0" err="1"/>
              <a:t>odeća</a:t>
            </a:r>
            <a:r>
              <a:rPr dirty="0"/>
              <a:t> </a:t>
            </a:r>
            <a:r>
              <a:rPr dirty="0" err="1"/>
              <a:t>pomaže</a:t>
            </a:r>
            <a:r>
              <a:rPr dirty="0"/>
              <a:t> u </a:t>
            </a:r>
            <a:r>
              <a:rPr dirty="0" err="1"/>
              <a:t>regulaciji</a:t>
            </a:r>
            <a:r>
              <a:rPr dirty="0"/>
              <a:t> </a:t>
            </a:r>
            <a:r>
              <a:rPr dirty="0" err="1"/>
              <a:t>toplotnog</a:t>
            </a:r>
            <a:r>
              <a:rPr dirty="0"/>
              <a:t> </a:t>
            </a:r>
            <a:r>
              <a:rPr dirty="0" err="1"/>
              <a:t>balansa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Savremeni</a:t>
            </a:r>
            <a:r>
              <a:rPr dirty="0"/>
              <a:t> </a:t>
            </a:r>
            <a:r>
              <a:rPr dirty="0" err="1"/>
              <a:t>materijali</a:t>
            </a:r>
            <a:r>
              <a:rPr dirty="0"/>
              <a:t> </a:t>
            </a:r>
            <a:r>
              <a:rPr dirty="0" err="1"/>
              <a:t>olakšavaju</a:t>
            </a:r>
            <a:r>
              <a:rPr dirty="0"/>
              <a:t> </a:t>
            </a:r>
            <a:r>
              <a:rPr dirty="0" err="1"/>
              <a:t>odavanje</a:t>
            </a:r>
            <a:r>
              <a:rPr dirty="0"/>
              <a:t> </a:t>
            </a:r>
            <a:r>
              <a:rPr dirty="0" err="1"/>
              <a:t>viška</a:t>
            </a:r>
            <a:r>
              <a:rPr dirty="0"/>
              <a:t> </a:t>
            </a:r>
            <a:r>
              <a:rPr dirty="0" err="1"/>
              <a:t>toplote</a:t>
            </a:r>
            <a:endParaRPr lang="sr-Latn-RS" dirty="0"/>
          </a:p>
          <a:p>
            <a:pPr>
              <a:buFontTx/>
              <a:buChar char="-"/>
            </a:pPr>
            <a:r>
              <a:rPr dirty="0"/>
              <a:t>U </a:t>
            </a:r>
            <a:r>
              <a:rPr dirty="0" err="1"/>
              <a:t>hladnim</a:t>
            </a:r>
            <a:r>
              <a:rPr dirty="0"/>
              <a:t> </a:t>
            </a:r>
            <a:r>
              <a:rPr dirty="0" err="1"/>
              <a:t>uslovima</a:t>
            </a:r>
            <a:r>
              <a:rPr dirty="0"/>
              <a:t> </a:t>
            </a:r>
            <a:r>
              <a:rPr dirty="0" err="1"/>
              <a:t>sprečava</a:t>
            </a:r>
            <a:r>
              <a:rPr dirty="0"/>
              <a:t> se </a:t>
            </a:r>
            <a:r>
              <a:rPr dirty="0" err="1"/>
              <a:t>prekomeran</a:t>
            </a:r>
            <a:r>
              <a:rPr dirty="0"/>
              <a:t> </a:t>
            </a:r>
            <a:r>
              <a:rPr dirty="0" err="1"/>
              <a:t>gubitak</a:t>
            </a:r>
            <a:r>
              <a:rPr dirty="0"/>
              <a:t> </a:t>
            </a:r>
            <a:r>
              <a:rPr dirty="0" err="1"/>
              <a:t>toplote</a:t>
            </a:r>
            <a:endParaRPr lang="sr-Latn-RS" dirty="0"/>
          </a:p>
          <a:p>
            <a:pPr>
              <a:buFontTx/>
              <a:buChar char="-"/>
            </a:pPr>
            <a:r>
              <a:rPr dirty="0" err="1"/>
              <a:t>Stabilna</a:t>
            </a:r>
            <a:r>
              <a:rPr dirty="0"/>
              <a:t> </a:t>
            </a:r>
            <a:r>
              <a:rPr dirty="0" err="1"/>
              <a:t>temperatura</a:t>
            </a:r>
            <a:r>
              <a:rPr dirty="0"/>
              <a:t> </a:t>
            </a:r>
            <a:r>
              <a:rPr dirty="0" err="1"/>
              <a:t>omogućava</a:t>
            </a:r>
            <a:r>
              <a:rPr dirty="0"/>
              <a:t> </a:t>
            </a:r>
            <a:r>
              <a:rPr dirty="0" err="1"/>
              <a:t>efikasniji</a:t>
            </a:r>
            <a:r>
              <a:rPr dirty="0"/>
              <a:t> rad </a:t>
            </a:r>
            <a:r>
              <a:rPr dirty="0" err="1"/>
              <a:t>organizma</a:t>
            </a:r>
            <a:endParaRPr lang="sr-Latn-R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14508</TotalTime>
  <Words>2078</Words>
  <Application>Microsoft Office PowerPoint</Application>
  <PresentationFormat>On-screen Show (4:3)</PresentationFormat>
  <Paragraphs>313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Office Theme</vt:lpstr>
      <vt:lpstr>Zdravstveni značaj funkcionalne sportske odeće</vt:lpstr>
      <vt:lpstr>Zdravstveni značaj funkcionalne sportske odeće</vt:lpstr>
      <vt:lpstr>Zdravstveni značaj funkcionalne sportske odeće</vt:lpstr>
      <vt:lpstr>Definicija zdravstveno funkcionalne sportske odeće</vt:lpstr>
      <vt:lpstr>Istorijski razvoj sportske odeće</vt:lpstr>
      <vt:lpstr>Podela sportske odeće prema nameni</vt:lpstr>
      <vt:lpstr>Podela sportske odeće prema materijalima</vt:lpstr>
      <vt:lpstr>Osobine kvalitetne sportske odeće</vt:lpstr>
      <vt:lpstr>Termoregulaciona funkcija sportske odeće</vt:lpstr>
      <vt:lpstr>Odeća i znojenje</vt:lpstr>
      <vt:lpstr>Biomehanički značaj sportske odeće</vt:lpstr>
      <vt:lpstr>Kompresivna sportska odeća</vt:lpstr>
      <vt:lpstr>Prevencija povreda</vt:lpstr>
      <vt:lpstr>Zaštita kože i mekih tkiva</vt:lpstr>
      <vt:lpstr>Psihološki efekti sportske odeće</vt:lpstr>
      <vt:lpstr>Pamuk u sportskoj odeći</vt:lpstr>
      <vt:lpstr>Poliester kao osnovni materijal</vt:lpstr>
      <vt:lpstr>Elastan za fleksibilnost</vt:lpstr>
      <vt:lpstr>Merino vuna za hladne uslove</vt:lpstr>
      <vt:lpstr>Bambus vlakna za ekološku odeću</vt:lpstr>
      <vt:lpstr>Najlon za izdržljivost</vt:lpstr>
      <vt:lpstr>Kompresiona odeća</vt:lpstr>
      <vt:lpstr>Tehnologija Dry-Fit</vt:lpstr>
      <vt:lpstr>Odabir materijala prema sportu</vt:lpstr>
      <vt:lpstr>Sportska odeća za atletiku</vt:lpstr>
      <vt:lpstr>Sportska odeća za fudbal</vt:lpstr>
      <vt:lpstr>Sportska odeća za košarku</vt:lpstr>
      <vt:lpstr>Sportska odeća za odbojku i rukomet</vt:lpstr>
      <vt:lpstr>Sportska odeća za biciklizam</vt:lpstr>
      <vt:lpstr>Sportska odeća za plivanje</vt:lpstr>
      <vt:lpstr>Odeća za trening u toplim uslovima</vt:lpstr>
      <vt:lpstr>Odeća za trening u hladnim uslovima</vt:lpstr>
      <vt:lpstr>Značaj slojevitog oblačenja sportista</vt:lpstr>
      <vt:lpstr>Higijena i održavanje sportske odeće</vt:lpstr>
      <vt:lpstr>Sportska odeća </vt:lpstr>
      <vt:lpstr>Sportska odeća </vt:lpstr>
      <vt:lpstr>Tehnološke inovacije</vt:lpstr>
      <vt:lpstr>Preporuke za pravilan izbor sportske odeće</vt:lpstr>
      <vt:lpstr>Sportska odeća</vt:lpstr>
      <vt:lpstr>Mere prevencije</vt:lpstr>
      <vt:lpstr>Preporuka </vt:lpstr>
      <vt:lpstr>Budućnost sportske odeće </vt:lpstr>
      <vt:lpstr>Zaključak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Korisnik</dc:creator>
  <cp:keywords/>
  <dc:description>generated using python-pptx</dc:description>
  <cp:lastModifiedBy>Korisnik</cp:lastModifiedBy>
  <cp:revision>43</cp:revision>
  <dcterms:created xsi:type="dcterms:W3CDTF">2013-01-27T09:14:16Z</dcterms:created>
  <dcterms:modified xsi:type="dcterms:W3CDTF">2026-06-25T06:22:24Z</dcterms:modified>
  <cp:category/>
</cp:coreProperties>
</file>