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70" r:id="rId2"/>
    <p:sldId id="271" r:id="rId3"/>
    <p:sldId id="482" r:id="rId4"/>
    <p:sldId id="481" r:id="rId5"/>
    <p:sldId id="546" r:id="rId6"/>
    <p:sldId id="539" r:id="rId7"/>
    <p:sldId id="540" r:id="rId8"/>
    <p:sldId id="541" r:id="rId9"/>
    <p:sldId id="542" r:id="rId10"/>
    <p:sldId id="544" r:id="rId11"/>
    <p:sldId id="543" r:id="rId12"/>
    <p:sldId id="556" r:id="rId13"/>
    <p:sldId id="557" r:id="rId14"/>
    <p:sldId id="558" r:id="rId15"/>
    <p:sldId id="273" r:id="rId16"/>
    <p:sldId id="306" r:id="rId17"/>
    <p:sldId id="299" r:id="rId18"/>
    <p:sldId id="565" r:id="rId19"/>
    <p:sldId id="559" r:id="rId20"/>
    <p:sldId id="560" r:id="rId21"/>
    <p:sldId id="561" r:id="rId22"/>
    <p:sldId id="562" r:id="rId23"/>
    <p:sldId id="259" r:id="rId24"/>
    <p:sldId id="276" r:id="rId25"/>
    <p:sldId id="262" r:id="rId26"/>
    <p:sldId id="263" r:id="rId27"/>
    <p:sldId id="264" r:id="rId28"/>
    <p:sldId id="265" r:id="rId29"/>
    <p:sldId id="266" r:id="rId30"/>
    <p:sldId id="277" r:id="rId31"/>
    <p:sldId id="563" r:id="rId32"/>
    <p:sldId id="268" r:id="rId33"/>
    <p:sldId id="274" r:id="rId34"/>
    <p:sldId id="56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61" autoAdjust="0"/>
    <p:restoredTop sz="94660"/>
  </p:normalViewPr>
  <p:slideViewPr>
    <p:cSldViewPr snapToGrid="0">
      <p:cViewPr varScale="1">
        <p:scale>
          <a:sx n="58" d="100"/>
          <a:sy n="58" d="100"/>
        </p:scale>
        <p:origin x="132" y="66"/>
      </p:cViewPr>
      <p:guideLst/>
    </p:cSldViewPr>
  </p:slideViewPr>
  <p:notesTextViewPr>
    <p:cViewPr>
      <p:scale>
        <a:sx n="1" d="1"/>
        <a:sy n="1" d="1"/>
      </p:scale>
      <p:origin x="0" y="0"/>
    </p:cViewPr>
  </p:notesTextViewPr>
  <p:sorterViewPr>
    <p:cViewPr>
      <p:scale>
        <a:sx n="100" d="100"/>
        <a:sy n="100" d="100"/>
      </p:scale>
      <p:origin x="0" y="-2088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6976B-E35D-48C9-959A-6E221C0F3F93}" type="datetimeFigureOut">
              <a:rPr lang="en-GB" smtClean="0"/>
              <a:t>28/05/2026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9E4E62-935A-4170-922E-7C2DF156C026}" type="slidenum">
              <a:rPr lang="en-GB" smtClean="0"/>
              <a:t>‹#›</a:t>
            </a:fld>
            <a:endParaRPr lang="en-GB"/>
          </a:p>
        </p:txBody>
      </p:sp>
    </p:spTree>
    <p:extLst>
      <p:ext uri="{BB962C8B-B14F-4D97-AF65-F5344CB8AC3E}">
        <p14:creationId xmlns:p14="http://schemas.microsoft.com/office/powerpoint/2010/main" val="4100839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54" name="Google Shape;15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3" name="Google Shape;24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0" name="Google Shape;28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a:extLst>
            <a:ext uri="{FF2B5EF4-FFF2-40B4-BE49-F238E27FC236}">
              <a16:creationId xmlns:a16="http://schemas.microsoft.com/office/drawing/2014/main" id="{C49E54CC-6840-86DC-8669-18E64A0E9F43}"/>
            </a:ext>
          </a:extLst>
        </p:cNvPr>
        <p:cNvGrpSpPr/>
        <p:nvPr/>
      </p:nvGrpSpPr>
      <p:grpSpPr>
        <a:xfrm>
          <a:off x="0" y="0"/>
          <a:ext cx="0" cy="0"/>
          <a:chOff x="0" y="0"/>
          <a:chExt cx="0" cy="0"/>
        </a:xfrm>
      </p:grpSpPr>
      <p:sp>
        <p:nvSpPr>
          <p:cNvPr id="153" name="Google Shape;153;p7:notes">
            <a:extLst>
              <a:ext uri="{FF2B5EF4-FFF2-40B4-BE49-F238E27FC236}">
                <a16:creationId xmlns:a16="http://schemas.microsoft.com/office/drawing/2014/main" id="{A4CC887F-3348-CBE8-8431-5CD8B86EDB1D}"/>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54" name="Google Shape;154;p7:notes">
            <a:extLst>
              <a:ext uri="{FF2B5EF4-FFF2-40B4-BE49-F238E27FC236}">
                <a16:creationId xmlns:a16="http://schemas.microsoft.com/office/drawing/2014/main" id="{B1AE8EB1-35C0-E40C-F25B-3B58E6DF172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165082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BA091AF1-E6DE-B7E8-98CA-B96A08142467}"/>
              </a:ext>
            </a:extLst>
          </p:cNvPr>
          <p:cNvSpPr>
            <a:spLocks noGrp="1" noRot="1" noChangeAspect="1" noChangeArrowheads="1" noTextEdit="1"/>
          </p:cNvSpPr>
          <p:nvPr>
            <p:ph type="sldImg"/>
          </p:nvPr>
        </p:nvSpPr>
        <p:spPr>
          <a:ln/>
        </p:spPr>
      </p:sp>
      <p:sp>
        <p:nvSpPr>
          <p:cNvPr id="41987" name="Notes Placeholder 2">
            <a:extLst>
              <a:ext uri="{FF2B5EF4-FFF2-40B4-BE49-F238E27FC236}">
                <a16:creationId xmlns:a16="http://schemas.microsoft.com/office/drawing/2014/main" id="{A98D7727-FE1A-05EC-C0F8-0329643D22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1988" name="Slide Number Placeholder 3">
            <a:extLst>
              <a:ext uri="{FF2B5EF4-FFF2-40B4-BE49-F238E27FC236}">
                <a16:creationId xmlns:a16="http://schemas.microsoft.com/office/drawing/2014/main" id="{87C32F1A-800E-DF8D-FE92-9B3D1CA127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309AA91-61EB-41C2-9A49-7186424BE353}" type="slidenum">
              <a:rPr lang="en-US" altLang="en-US"/>
              <a:pPr/>
              <a:t>6</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 name="Google Shape;15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8" name="Google Shape;19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7" name="Google Shape;20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5" name="Google Shape;21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3" name="Google Shape;24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5AE0B-D5C5-BF0A-81BE-192008AC5C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2FE4BC9-A7C8-77C8-92A1-6C1384A2E1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5C2AAA3-DCC2-AC61-C9E2-D3DA7991FE87}"/>
              </a:ext>
            </a:extLst>
          </p:cNvPr>
          <p:cNvSpPr>
            <a:spLocks noGrp="1"/>
          </p:cNvSpPr>
          <p:nvPr>
            <p:ph type="dt" sz="half" idx="10"/>
          </p:nvPr>
        </p:nvSpPr>
        <p:spPr/>
        <p:txBody>
          <a:bodyPr/>
          <a:lstStyle/>
          <a:p>
            <a:fld id="{C2CCD61A-FAA7-4BC5-AD17-82060C9673E3}" type="datetimeFigureOut">
              <a:rPr lang="en-GB" smtClean="0"/>
              <a:t>28/05/2026</a:t>
            </a:fld>
            <a:endParaRPr lang="en-GB"/>
          </a:p>
        </p:txBody>
      </p:sp>
      <p:sp>
        <p:nvSpPr>
          <p:cNvPr id="5" name="Footer Placeholder 4">
            <a:extLst>
              <a:ext uri="{FF2B5EF4-FFF2-40B4-BE49-F238E27FC236}">
                <a16:creationId xmlns:a16="http://schemas.microsoft.com/office/drawing/2014/main" id="{F9099C33-8DBF-AACB-E375-ADA0EA0A652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4C3E8EA-E797-360D-AE9F-2A37A487A863}"/>
              </a:ext>
            </a:extLst>
          </p:cNvPr>
          <p:cNvSpPr>
            <a:spLocks noGrp="1"/>
          </p:cNvSpPr>
          <p:nvPr>
            <p:ph type="sldNum" sz="quarter" idx="12"/>
          </p:nvPr>
        </p:nvSpPr>
        <p:spPr/>
        <p:txBody>
          <a:bodyPr/>
          <a:lstStyle/>
          <a:p>
            <a:fld id="{161D4AD2-BD0D-4C65-80FD-6E1D7AF48737}" type="slidenum">
              <a:rPr lang="en-GB" smtClean="0"/>
              <a:t>‹#›</a:t>
            </a:fld>
            <a:endParaRPr lang="en-GB"/>
          </a:p>
        </p:txBody>
      </p:sp>
    </p:spTree>
    <p:extLst>
      <p:ext uri="{BB962C8B-B14F-4D97-AF65-F5344CB8AC3E}">
        <p14:creationId xmlns:p14="http://schemas.microsoft.com/office/powerpoint/2010/main" val="4153486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09564-3E2E-5518-E616-DC66DE7B303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1F91BAD-8C33-2510-8A3E-1EF3CC80B6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08C0984-4B53-8AC0-4A99-CBE4166B110C}"/>
              </a:ext>
            </a:extLst>
          </p:cNvPr>
          <p:cNvSpPr>
            <a:spLocks noGrp="1"/>
          </p:cNvSpPr>
          <p:nvPr>
            <p:ph type="dt" sz="half" idx="10"/>
          </p:nvPr>
        </p:nvSpPr>
        <p:spPr/>
        <p:txBody>
          <a:bodyPr/>
          <a:lstStyle/>
          <a:p>
            <a:fld id="{C2CCD61A-FAA7-4BC5-AD17-82060C9673E3}" type="datetimeFigureOut">
              <a:rPr lang="en-GB" smtClean="0"/>
              <a:t>28/05/2026</a:t>
            </a:fld>
            <a:endParaRPr lang="en-GB"/>
          </a:p>
        </p:txBody>
      </p:sp>
      <p:sp>
        <p:nvSpPr>
          <p:cNvPr id="5" name="Footer Placeholder 4">
            <a:extLst>
              <a:ext uri="{FF2B5EF4-FFF2-40B4-BE49-F238E27FC236}">
                <a16:creationId xmlns:a16="http://schemas.microsoft.com/office/drawing/2014/main" id="{06BD2348-37D5-D65B-B2ED-2F5CAFAC847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9BB9E9-DB2C-6B01-F85A-FA7E53525C00}"/>
              </a:ext>
            </a:extLst>
          </p:cNvPr>
          <p:cNvSpPr>
            <a:spLocks noGrp="1"/>
          </p:cNvSpPr>
          <p:nvPr>
            <p:ph type="sldNum" sz="quarter" idx="12"/>
          </p:nvPr>
        </p:nvSpPr>
        <p:spPr/>
        <p:txBody>
          <a:bodyPr/>
          <a:lstStyle/>
          <a:p>
            <a:fld id="{161D4AD2-BD0D-4C65-80FD-6E1D7AF48737}" type="slidenum">
              <a:rPr lang="en-GB" smtClean="0"/>
              <a:t>‹#›</a:t>
            </a:fld>
            <a:endParaRPr lang="en-GB"/>
          </a:p>
        </p:txBody>
      </p:sp>
    </p:spTree>
    <p:extLst>
      <p:ext uri="{BB962C8B-B14F-4D97-AF65-F5344CB8AC3E}">
        <p14:creationId xmlns:p14="http://schemas.microsoft.com/office/powerpoint/2010/main" val="640926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599B6A-51DF-FFEC-F1DE-4728DF63226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7956617-70FD-70FE-E0F7-71D13F1741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87D0F4-678F-BCDC-B406-76A784192615}"/>
              </a:ext>
            </a:extLst>
          </p:cNvPr>
          <p:cNvSpPr>
            <a:spLocks noGrp="1"/>
          </p:cNvSpPr>
          <p:nvPr>
            <p:ph type="dt" sz="half" idx="10"/>
          </p:nvPr>
        </p:nvSpPr>
        <p:spPr/>
        <p:txBody>
          <a:bodyPr/>
          <a:lstStyle/>
          <a:p>
            <a:fld id="{C2CCD61A-FAA7-4BC5-AD17-82060C9673E3}" type="datetimeFigureOut">
              <a:rPr lang="en-GB" smtClean="0"/>
              <a:t>28/05/2026</a:t>
            </a:fld>
            <a:endParaRPr lang="en-GB"/>
          </a:p>
        </p:txBody>
      </p:sp>
      <p:sp>
        <p:nvSpPr>
          <p:cNvPr id="5" name="Footer Placeholder 4">
            <a:extLst>
              <a:ext uri="{FF2B5EF4-FFF2-40B4-BE49-F238E27FC236}">
                <a16:creationId xmlns:a16="http://schemas.microsoft.com/office/drawing/2014/main" id="{3DFE333C-252F-05D2-C1B5-0DAD2EC305F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191EAB6-013D-1259-5F48-9E99BA43E1E9}"/>
              </a:ext>
            </a:extLst>
          </p:cNvPr>
          <p:cNvSpPr>
            <a:spLocks noGrp="1"/>
          </p:cNvSpPr>
          <p:nvPr>
            <p:ph type="sldNum" sz="quarter" idx="12"/>
          </p:nvPr>
        </p:nvSpPr>
        <p:spPr/>
        <p:txBody>
          <a:bodyPr/>
          <a:lstStyle/>
          <a:p>
            <a:fld id="{161D4AD2-BD0D-4C65-80FD-6E1D7AF48737}" type="slidenum">
              <a:rPr lang="en-GB" smtClean="0"/>
              <a:t>‹#›</a:t>
            </a:fld>
            <a:endParaRPr lang="en-GB"/>
          </a:p>
        </p:txBody>
      </p:sp>
    </p:spTree>
    <p:extLst>
      <p:ext uri="{BB962C8B-B14F-4D97-AF65-F5344CB8AC3E}">
        <p14:creationId xmlns:p14="http://schemas.microsoft.com/office/powerpoint/2010/main" val="3796914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End Slide">
  <p:cSld name="End Slide">
    <p:spTree>
      <p:nvGrpSpPr>
        <p:cNvPr id="1" name="Shape 31"/>
        <p:cNvGrpSpPr/>
        <p:nvPr/>
      </p:nvGrpSpPr>
      <p:grpSpPr>
        <a:xfrm>
          <a:off x="0" y="0"/>
          <a:ext cx="0" cy="0"/>
          <a:chOff x="0" y="0"/>
          <a:chExt cx="0" cy="0"/>
        </a:xfrm>
      </p:grpSpPr>
      <p:pic>
        <p:nvPicPr>
          <p:cNvPr id="32" name="Google Shape;32;p15" descr="Asset 1.png"/>
          <p:cNvPicPr preferRelativeResize="0"/>
          <p:nvPr/>
        </p:nvPicPr>
        <p:blipFill rotWithShape="1">
          <a:blip r:embed="rId2">
            <a:alphaModFix/>
          </a:blip>
          <a:srcRect l="11184"/>
          <a:stretch/>
        </p:blipFill>
        <p:spPr>
          <a:xfrm>
            <a:off x="-35080" y="0"/>
            <a:ext cx="7015887" cy="6858000"/>
          </a:xfrm>
          <a:prstGeom prst="rect">
            <a:avLst/>
          </a:prstGeom>
          <a:noFill/>
          <a:ln>
            <a:noFill/>
          </a:ln>
        </p:spPr>
      </p:pic>
      <p:sp>
        <p:nvSpPr>
          <p:cNvPr id="33" name="Google Shape;33;p15"/>
          <p:cNvSpPr txBox="1">
            <a:spLocks noGrp="1"/>
          </p:cNvSpPr>
          <p:nvPr>
            <p:ph type="body" idx="1"/>
          </p:nvPr>
        </p:nvSpPr>
        <p:spPr>
          <a:xfrm>
            <a:off x="7747000" y="1042471"/>
            <a:ext cx="3113505" cy="300185"/>
          </a:xfrm>
          <a:prstGeom prst="rect">
            <a:avLst/>
          </a:prstGeom>
          <a:noFill/>
          <a:ln>
            <a:noFill/>
          </a:ln>
        </p:spPr>
        <p:txBody>
          <a:bodyPr spcFirstLastPara="1" wrap="square" lIns="50800" tIns="50800" rIns="50800" bIns="50800" anchor="t" anchorCtr="0">
            <a:normAutofit/>
          </a:bodyPr>
          <a:lstStyle>
            <a:lvl1pPr marL="228600" lvl="0" indent="-114300" algn="l">
              <a:lnSpc>
                <a:spcPct val="100000"/>
              </a:lnSpc>
              <a:spcBef>
                <a:spcPts val="0"/>
              </a:spcBef>
              <a:spcAft>
                <a:spcPts val="0"/>
              </a:spcAft>
              <a:buClr>
                <a:srgbClr val="000000"/>
              </a:buClr>
              <a:buSzPts val="3520"/>
              <a:buFont typeface="Arial"/>
              <a:buNone/>
              <a:defRPr sz="1760"/>
            </a:lvl1pPr>
            <a:lvl2pPr marL="457200" lvl="1" indent="-185738" algn="l">
              <a:lnSpc>
                <a:spcPct val="120000"/>
              </a:lnSpc>
              <a:spcBef>
                <a:spcPts val="2950"/>
              </a:spcBef>
              <a:spcAft>
                <a:spcPts val="0"/>
              </a:spcAft>
              <a:buClr>
                <a:srgbClr val="000000"/>
              </a:buClr>
              <a:buSzPts val="2250"/>
              <a:buChar char="•"/>
              <a:defRPr/>
            </a:lvl2pPr>
            <a:lvl3pPr marL="685800" lvl="2" indent="-185738" algn="l">
              <a:lnSpc>
                <a:spcPct val="120000"/>
              </a:lnSpc>
              <a:spcBef>
                <a:spcPts val="2950"/>
              </a:spcBef>
              <a:spcAft>
                <a:spcPts val="0"/>
              </a:spcAft>
              <a:buClr>
                <a:srgbClr val="000000"/>
              </a:buClr>
              <a:buSzPts val="2250"/>
              <a:buChar char="•"/>
              <a:defRPr/>
            </a:lvl3pPr>
            <a:lvl4pPr marL="914400" lvl="3" indent="-185738" algn="l">
              <a:lnSpc>
                <a:spcPct val="120000"/>
              </a:lnSpc>
              <a:spcBef>
                <a:spcPts val="2950"/>
              </a:spcBef>
              <a:spcAft>
                <a:spcPts val="0"/>
              </a:spcAft>
              <a:buClr>
                <a:srgbClr val="000000"/>
              </a:buClr>
              <a:buSzPts val="2250"/>
              <a:buChar char="•"/>
              <a:defRPr/>
            </a:lvl4pPr>
            <a:lvl5pPr marL="1143000" lvl="4" indent="-185738" algn="l">
              <a:lnSpc>
                <a:spcPct val="120000"/>
              </a:lnSpc>
              <a:spcBef>
                <a:spcPts val="2950"/>
              </a:spcBef>
              <a:spcAft>
                <a:spcPts val="0"/>
              </a:spcAft>
              <a:buClr>
                <a:srgbClr val="000000"/>
              </a:buClr>
              <a:buSzPts val="2250"/>
              <a:buChar char="•"/>
              <a:defRPr/>
            </a:lvl5pPr>
            <a:lvl6pPr marL="1371600" lvl="5" indent="-185738" algn="l">
              <a:lnSpc>
                <a:spcPct val="120000"/>
              </a:lnSpc>
              <a:spcBef>
                <a:spcPts val="2950"/>
              </a:spcBef>
              <a:spcAft>
                <a:spcPts val="0"/>
              </a:spcAft>
              <a:buClr>
                <a:srgbClr val="000000"/>
              </a:buClr>
              <a:buSzPts val="2250"/>
              <a:buChar char="•"/>
              <a:defRPr/>
            </a:lvl6pPr>
            <a:lvl7pPr marL="1600200" lvl="6" indent="-185738" algn="l">
              <a:lnSpc>
                <a:spcPct val="120000"/>
              </a:lnSpc>
              <a:spcBef>
                <a:spcPts val="2950"/>
              </a:spcBef>
              <a:spcAft>
                <a:spcPts val="0"/>
              </a:spcAft>
              <a:buClr>
                <a:srgbClr val="000000"/>
              </a:buClr>
              <a:buSzPts val="2250"/>
              <a:buChar char="•"/>
              <a:defRPr/>
            </a:lvl7pPr>
            <a:lvl8pPr marL="1828800" lvl="7" indent="-185738" algn="l">
              <a:lnSpc>
                <a:spcPct val="120000"/>
              </a:lnSpc>
              <a:spcBef>
                <a:spcPts val="2950"/>
              </a:spcBef>
              <a:spcAft>
                <a:spcPts val="0"/>
              </a:spcAft>
              <a:buClr>
                <a:srgbClr val="000000"/>
              </a:buClr>
              <a:buSzPts val="2250"/>
              <a:buChar char="•"/>
              <a:defRPr/>
            </a:lvl8pPr>
            <a:lvl9pPr marL="2057400" lvl="8" indent="-185738" algn="l">
              <a:lnSpc>
                <a:spcPct val="120000"/>
              </a:lnSpc>
              <a:spcBef>
                <a:spcPts val="2950"/>
              </a:spcBef>
              <a:spcAft>
                <a:spcPts val="0"/>
              </a:spcAft>
              <a:buClr>
                <a:srgbClr val="000000"/>
              </a:buClr>
              <a:buSzPts val="2250"/>
              <a:buChar char="•"/>
              <a:defRPr/>
            </a:lvl9pPr>
          </a:lstStyle>
          <a:p>
            <a:endParaRPr/>
          </a:p>
        </p:txBody>
      </p:sp>
      <p:sp>
        <p:nvSpPr>
          <p:cNvPr id="34" name="Google Shape;34;p15"/>
          <p:cNvSpPr txBox="1">
            <a:spLocks noGrp="1"/>
          </p:cNvSpPr>
          <p:nvPr>
            <p:ph type="body" idx="2"/>
          </p:nvPr>
        </p:nvSpPr>
        <p:spPr>
          <a:xfrm>
            <a:off x="7747000" y="3849171"/>
            <a:ext cx="3113505" cy="300185"/>
          </a:xfrm>
          <a:prstGeom prst="rect">
            <a:avLst/>
          </a:prstGeom>
          <a:noFill/>
          <a:ln>
            <a:noFill/>
          </a:ln>
        </p:spPr>
        <p:txBody>
          <a:bodyPr spcFirstLastPara="1" wrap="square" lIns="50800" tIns="50800" rIns="50800" bIns="50800" anchor="t" anchorCtr="0">
            <a:normAutofit/>
          </a:bodyPr>
          <a:lstStyle>
            <a:lvl1pPr marL="228600" lvl="0" indent="-114300" algn="l">
              <a:lnSpc>
                <a:spcPct val="100000"/>
              </a:lnSpc>
              <a:spcBef>
                <a:spcPts val="0"/>
              </a:spcBef>
              <a:spcAft>
                <a:spcPts val="0"/>
              </a:spcAft>
              <a:buClr>
                <a:srgbClr val="000000"/>
              </a:buClr>
              <a:buSzPts val="3520"/>
              <a:buFont typeface="Arial"/>
              <a:buNone/>
              <a:defRPr sz="1760"/>
            </a:lvl1pPr>
            <a:lvl2pPr marL="457200" lvl="1" indent="-185738" algn="l">
              <a:lnSpc>
                <a:spcPct val="120000"/>
              </a:lnSpc>
              <a:spcBef>
                <a:spcPts val="2950"/>
              </a:spcBef>
              <a:spcAft>
                <a:spcPts val="0"/>
              </a:spcAft>
              <a:buClr>
                <a:srgbClr val="000000"/>
              </a:buClr>
              <a:buSzPts val="2250"/>
              <a:buChar char="•"/>
              <a:defRPr/>
            </a:lvl2pPr>
            <a:lvl3pPr marL="685800" lvl="2" indent="-185738" algn="l">
              <a:lnSpc>
                <a:spcPct val="120000"/>
              </a:lnSpc>
              <a:spcBef>
                <a:spcPts val="2950"/>
              </a:spcBef>
              <a:spcAft>
                <a:spcPts val="0"/>
              </a:spcAft>
              <a:buClr>
                <a:srgbClr val="000000"/>
              </a:buClr>
              <a:buSzPts val="2250"/>
              <a:buChar char="•"/>
              <a:defRPr/>
            </a:lvl3pPr>
            <a:lvl4pPr marL="914400" lvl="3" indent="-185738" algn="l">
              <a:lnSpc>
                <a:spcPct val="120000"/>
              </a:lnSpc>
              <a:spcBef>
                <a:spcPts val="2950"/>
              </a:spcBef>
              <a:spcAft>
                <a:spcPts val="0"/>
              </a:spcAft>
              <a:buClr>
                <a:srgbClr val="000000"/>
              </a:buClr>
              <a:buSzPts val="2250"/>
              <a:buChar char="•"/>
              <a:defRPr/>
            </a:lvl4pPr>
            <a:lvl5pPr marL="1143000" lvl="4" indent="-185738" algn="l">
              <a:lnSpc>
                <a:spcPct val="120000"/>
              </a:lnSpc>
              <a:spcBef>
                <a:spcPts val="2950"/>
              </a:spcBef>
              <a:spcAft>
                <a:spcPts val="0"/>
              </a:spcAft>
              <a:buClr>
                <a:srgbClr val="000000"/>
              </a:buClr>
              <a:buSzPts val="2250"/>
              <a:buChar char="•"/>
              <a:defRPr/>
            </a:lvl5pPr>
            <a:lvl6pPr marL="1371600" lvl="5" indent="-185738" algn="l">
              <a:lnSpc>
                <a:spcPct val="120000"/>
              </a:lnSpc>
              <a:spcBef>
                <a:spcPts val="2950"/>
              </a:spcBef>
              <a:spcAft>
                <a:spcPts val="0"/>
              </a:spcAft>
              <a:buClr>
                <a:srgbClr val="000000"/>
              </a:buClr>
              <a:buSzPts val="2250"/>
              <a:buChar char="•"/>
              <a:defRPr/>
            </a:lvl6pPr>
            <a:lvl7pPr marL="1600200" lvl="6" indent="-185738" algn="l">
              <a:lnSpc>
                <a:spcPct val="120000"/>
              </a:lnSpc>
              <a:spcBef>
                <a:spcPts val="2950"/>
              </a:spcBef>
              <a:spcAft>
                <a:spcPts val="0"/>
              </a:spcAft>
              <a:buClr>
                <a:srgbClr val="000000"/>
              </a:buClr>
              <a:buSzPts val="2250"/>
              <a:buChar char="•"/>
              <a:defRPr/>
            </a:lvl7pPr>
            <a:lvl8pPr marL="1828800" lvl="7" indent="-185738" algn="l">
              <a:lnSpc>
                <a:spcPct val="120000"/>
              </a:lnSpc>
              <a:spcBef>
                <a:spcPts val="2950"/>
              </a:spcBef>
              <a:spcAft>
                <a:spcPts val="0"/>
              </a:spcAft>
              <a:buClr>
                <a:srgbClr val="000000"/>
              </a:buClr>
              <a:buSzPts val="2250"/>
              <a:buChar char="•"/>
              <a:defRPr/>
            </a:lvl8pPr>
            <a:lvl9pPr marL="2057400" lvl="8" indent="-185738" algn="l">
              <a:lnSpc>
                <a:spcPct val="120000"/>
              </a:lnSpc>
              <a:spcBef>
                <a:spcPts val="2950"/>
              </a:spcBef>
              <a:spcAft>
                <a:spcPts val="0"/>
              </a:spcAft>
              <a:buClr>
                <a:srgbClr val="000000"/>
              </a:buClr>
              <a:buSzPts val="2250"/>
              <a:buChar char="•"/>
              <a:defRPr/>
            </a:lvl9pPr>
          </a:lstStyle>
          <a:p>
            <a:endParaRPr/>
          </a:p>
        </p:txBody>
      </p:sp>
      <p:pic>
        <p:nvPicPr>
          <p:cNvPr id="35" name="Google Shape;35;p15" descr="EN_Co-fundedbytheEU_RGB_BLACK Outline.png"/>
          <p:cNvPicPr preferRelativeResize="0"/>
          <p:nvPr/>
        </p:nvPicPr>
        <p:blipFill rotWithShape="1">
          <a:blip r:embed="rId3">
            <a:alphaModFix/>
          </a:blip>
          <a:srcRect/>
          <a:stretch/>
        </p:blipFill>
        <p:spPr>
          <a:xfrm>
            <a:off x="7761967" y="4424667"/>
            <a:ext cx="1849667" cy="412684"/>
          </a:xfrm>
          <a:prstGeom prst="rect">
            <a:avLst/>
          </a:prstGeom>
          <a:noFill/>
          <a:ln>
            <a:noFill/>
          </a:ln>
        </p:spPr>
      </p:pic>
      <p:sp>
        <p:nvSpPr>
          <p:cNvPr id="36" name="Google Shape;36;p15"/>
          <p:cNvSpPr txBox="1"/>
          <p:nvPr/>
        </p:nvSpPr>
        <p:spPr>
          <a:xfrm>
            <a:off x="7807448" y="5052204"/>
            <a:ext cx="3425048" cy="1020792"/>
          </a:xfrm>
          <a:prstGeom prst="rect">
            <a:avLst/>
          </a:prstGeom>
          <a:noFill/>
          <a:ln>
            <a:noFill/>
          </a:ln>
        </p:spPr>
        <p:txBody>
          <a:bodyPr spcFirstLastPara="1" wrap="square" lIns="25400" tIns="25400" rIns="25400" bIns="25400" anchor="ctr" anchorCtr="0">
            <a:spAutoFit/>
          </a:bodyPr>
          <a:lstStyle/>
          <a:p>
            <a:pPr marL="0" marR="0" lvl="0" indent="0" algn="l" rtl="0">
              <a:lnSpc>
                <a:spcPct val="100000"/>
              </a:lnSpc>
              <a:spcBef>
                <a:spcPts val="0"/>
              </a:spcBef>
              <a:spcAft>
                <a:spcPts val="0"/>
              </a:spcAft>
              <a:buClr>
                <a:srgbClr val="000000"/>
              </a:buClr>
              <a:buSzPts val="2100"/>
              <a:buFont typeface="Arial"/>
              <a:buNone/>
            </a:pPr>
            <a:r>
              <a:rPr lang="en-US" sz="1050" b="0" i="1" u="none" strike="noStrike" cap="none">
                <a:solidFill>
                  <a:srgbClr val="000000"/>
                </a:solidFill>
                <a:latin typeface="Arial"/>
                <a:ea typeface="Arial"/>
                <a:cs typeface="Arial"/>
                <a:sym typeface="Aria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700" b="0" i="0" u="none" strike="noStrike" cap="none">
              <a:solidFill>
                <a:srgbClr val="000000"/>
              </a:solidFill>
              <a:latin typeface="Arial"/>
              <a:ea typeface="Arial"/>
              <a:cs typeface="Arial"/>
              <a:sym typeface="Arial"/>
            </a:endParaRPr>
          </a:p>
        </p:txBody>
      </p:sp>
      <p:pic>
        <p:nvPicPr>
          <p:cNvPr id="37" name="Google Shape;37;p15" descr="HEPA-O-black.png"/>
          <p:cNvPicPr preferRelativeResize="0"/>
          <p:nvPr/>
        </p:nvPicPr>
        <p:blipFill rotWithShape="1">
          <a:blip r:embed="rId4">
            <a:alphaModFix/>
          </a:blip>
          <a:srcRect/>
          <a:stretch/>
        </p:blipFill>
        <p:spPr>
          <a:xfrm>
            <a:off x="428456" y="2025958"/>
            <a:ext cx="3356451" cy="793692"/>
          </a:xfrm>
          <a:prstGeom prst="rect">
            <a:avLst/>
          </a:prstGeom>
          <a:noFill/>
          <a:ln>
            <a:noFill/>
          </a:ln>
        </p:spPr>
      </p:pic>
      <p:sp>
        <p:nvSpPr>
          <p:cNvPr id="38" name="Google Shape;38;p15"/>
          <p:cNvSpPr txBox="1">
            <a:spLocks noGrp="1"/>
          </p:cNvSpPr>
          <p:nvPr>
            <p:ph type="sldNum" idx="12"/>
          </p:nvPr>
        </p:nvSpPr>
        <p:spPr>
          <a:xfrm>
            <a:off x="5979516" y="6540500"/>
            <a:ext cx="226619" cy="656590"/>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40355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092A1-B796-9056-09F4-D37AE09E370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D78A859-629B-8586-A18A-1BD14EABAD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9A8778-23A3-0278-CFC4-30BD9AF122CC}"/>
              </a:ext>
            </a:extLst>
          </p:cNvPr>
          <p:cNvSpPr>
            <a:spLocks noGrp="1"/>
          </p:cNvSpPr>
          <p:nvPr>
            <p:ph type="dt" sz="half" idx="10"/>
          </p:nvPr>
        </p:nvSpPr>
        <p:spPr/>
        <p:txBody>
          <a:bodyPr/>
          <a:lstStyle/>
          <a:p>
            <a:fld id="{C2CCD61A-FAA7-4BC5-AD17-82060C9673E3}" type="datetimeFigureOut">
              <a:rPr lang="en-GB" smtClean="0"/>
              <a:t>28/05/2026</a:t>
            </a:fld>
            <a:endParaRPr lang="en-GB"/>
          </a:p>
        </p:txBody>
      </p:sp>
      <p:sp>
        <p:nvSpPr>
          <p:cNvPr id="5" name="Footer Placeholder 4">
            <a:extLst>
              <a:ext uri="{FF2B5EF4-FFF2-40B4-BE49-F238E27FC236}">
                <a16:creationId xmlns:a16="http://schemas.microsoft.com/office/drawing/2014/main" id="{D393E85E-A7EA-7C23-DFED-04718EE8DC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D0810D-E868-0940-D01E-979B318FAE32}"/>
              </a:ext>
            </a:extLst>
          </p:cNvPr>
          <p:cNvSpPr>
            <a:spLocks noGrp="1"/>
          </p:cNvSpPr>
          <p:nvPr>
            <p:ph type="sldNum" sz="quarter" idx="12"/>
          </p:nvPr>
        </p:nvSpPr>
        <p:spPr/>
        <p:txBody>
          <a:bodyPr/>
          <a:lstStyle/>
          <a:p>
            <a:fld id="{161D4AD2-BD0D-4C65-80FD-6E1D7AF48737}" type="slidenum">
              <a:rPr lang="en-GB" smtClean="0"/>
              <a:t>‹#›</a:t>
            </a:fld>
            <a:endParaRPr lang="en-GB"/>
          </a:p>
        </p:txBody>
      </p:sp>
    </p:spTree>
    <p:extLst>
      <p:ext uri="{BB962C8B-B14F-4D97-AF65-F5344CB8AC3E}">
        <p14:creationId xmlns:p14="http://schemas.microsoft.com/office/powerpoint/2010/main" val="996422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A884E-83BD-3341-4B4D-F7E50A19A4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6F122F2-D022-0347-A9D7-4D7E483770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2C43FD-8E5C-7717-EA8C-80FA48B8E9D2}"/>
              </a:ext>
            </a:extLst>
          </p:cNvPr>
          <p:cNvSpPr>
            <a:spLocks noGrp="1"/>
          </p:cNvSpPr>
          <p:nvPr>
            <p:ph type="dt" sz="half" idx="10"/>
          </p:nvPr>
        </p:nvSpPr>
        <p:spPr/>
        <p:txBody>
          <a:bodyPr/>
          <a:lstStyle/>
          <a:p>
            <a:fld id="{C2CCD61A-FAA7-4BC5-AD17-82060C9673E3}" type="datetimeFigureOut">
              <a:rPr lang="en-GB" smtClean="0"/>
              <a:t>28/05/2026</a:t>
            </a:fld>
            <a:endParaRPr lang="en-GB"/>
          </a:p>
        </p:txBody>
      </p:sp>
      <p:sp>
        <p:nvSpPr>
          <p:cNvPr id="5" name="Footer Placeholder 4">
            <a:extLst>
              <a:ext uri="{FF2B5EF4-FFF2-40B4-BE49-F238E27FC236}">
                <a16:creationId xmlns:a16="http://schemas.microsoft.com/office/drawing/2014/main" id="{6BCC3DD1-BB22-207E-3CB2-905D935784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4BC79A0-EC55-2396-DCBC-F38884C6CCE3}"/>
              </a:ext>
            </a:extLst>
          </p:cNvPr>
          <p:cNvSpPr>
            <a:spLocks noGrp="1"/>
          </p:cNvSpPr>
          <p:nvPr>
            <p:ph type="sldNum" sz="quarter" idx="12"/>
          </p:nvPr>
        </p:nvSpPr>
        <p:spPr/>
        <p:txBody>
          <a:bodyPr/>
          <a:lstStyle/>
          <a:p>
            <a:fld id="{161D4AD2-BD0D-4C65-80FD-6E1D7AF48737}" type="slidenum">
              <a:rPr lang="en-GB" smtClean="0"/>
              <a:t>‹#›</a:t>
            </a:fld>
            <a:endParaRPr lang="en-GB"/>
          </a:p>
        </p:txBody>
      </p:sp>
    </p:spTree>
    <p:extLst>
      <p:ext uri="{BB962C8B-B14F-4D97-AF65-F5344CB8AC3E}">
        <p14:creationId xmlns:p14="http://schemas.microsoft.com/office/powerpoint/2010/main" val="1402156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B72F6-2C49-2EC3-3A9E-AD243075DB1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B8973EE-332B-391E-B924-ED8A3B1C01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F938266-6786-3091-4637-8FCA4B78B4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7BC5885-E4D7-8213-7B3D-0374B7A6BDC1}"/>
              </a:ext>
            </a:extLst>
          </p:cNvPr>
          <p:cNvSpPr>
            <a:spLocks noGrp="1"/>
          </p:cNvSpPr>
          <p:nvPr>
            <p:ph type="dt" sz="half" idx="10"/>
          </p:nvPr>
        </p:nvSpPr>
        <p:spPr/>
        <p:txBody>
          <a:bodyPr/>
          <a:lstStyle/>
          <a:p>
            <a:fld id="{C2CCD61A-FAA7-4BC5-AD17-82060C9673E3}" type="datetimeFigureOut">
              <a:rPr lang="en-GB" smtClean="0"/>
              <a:t>28/05/2026</a:t>
            </a:fld>
            <a:endParaRPr lang="en-GB"/>
          </a:p>
        </p:txBody>
      </p:sp>
      <p:sp>
        <p:nvSpPr>
          <p:cNvPr id="6" name="Footer Placeholder 5">
            <a:extLst>
              <a:ext uri="{FF2B5EF4-FFF2-40B4-BE49-F238E27FC236}">
                <a16:creationId xmlns:a16="http://schemas.microsoft.com/office/drawing/2014/main" id="{8F863F90-4CC8-B08B-9ACA-9D48C8FC4AF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D2B14F1-2B53-51AA-ABC3-DCD9C811BCC5}"/>
              </a:ext>
            </a:extLst>
          </p:cNvPr>
          <p:cNvSpPr>
            <a:spLocks noGrp="1"/>
          </p:cNvSpPr>
          <p:nvPr>
            <p:ph type="sldNum" sz="quarter" idx="12"/>
          </p:nvPr>
        </p:nvSpPr>
        <p:spPr/>
        <p:txBody>
          <a:bodyPr/>
          <a:lstStyle/>
          <a:p>
            <a:fld id="{161D4AD2-BD0D-4C65-80FD-6E1D7AF48737}" type="slidenum">
              <a:rPr lang="en-GB" smtClean="0"/>
              <a:t>‹#›</a:t>
            </a:fld>
            <a:endParaRPr lang="en-GB"/>
          </a:p>
        </p:txBody>
      </p:sp>
    </p:spTree>
    <p:extLst>
      <p:ext uri="{BB962C8B-B14F-4D97-AF65-F5344CB8AC3E}">
        <p14:creationId xmlns:p14="http://schemas.microsoft.com/office/powerpoint/2010/main" val="3525840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2CA7D-D3E1-3E8E-A074-0BBE6FCF0BB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29724DF-47D0-7310-44FE-FBFF43391A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315BC1-689C-8790-28E3-B5434DC1F4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3C18955-FB1B-69FA-1C89-AA93E887AB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5680DE-68EA-A48F-79AE-65DBB80134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9E6890E-2D1C-9F00-BB38-8FBD53A21E8D}"/>
              </a:ext>
            </a:extLst>
          </p:cNvPr>
          <p:cNvSpPr>
            <a:spLocks noGrp="1"/>
          </p:cNvSpPr>
          <p:nvPr>
            <p:ph type="dt" sz="half" idx="10"/>
          </p:nvPr>
        </p:nvSpPr>
        <p:spPr/>
        <p:txBody>
          <a:bodyPr/>
          <a:lstStyle/>
          <a:p>
            <a:fld id="{C2CCD61A-FAA7-4BC5-AD17-82060C9673E3}" type="datetimeFigureOut">
              <a:rPr lang="en-GB" smtClean="0"/>
              <a:t>28/05/2026</a:t>
            </a:fld>
            <a:endParaRPr lang="en-GB"/>
          </a:p>
        </p:txBody>
      </p:sp>
      <p:sp>
        <p:nvSpPr>
          <p:cNvPr id="8" name="Footer Placeholder 7">
            <a:extLst>
              <a:ext uri="{FF2B5EF4-FFF2-40B4-BE49-F238E27FC236}">
                <a16:creationId xmlns:a16="http://schemas.microsoft.com/office/drawing/2014/main" id="{6D98C753-ADFF-57BB-ED89-798F68C48C7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6469448-C0D0-DC46-56A4-B2EB64FA1C94}"/>
              </a:ext>
            </a:extLst>
          </p:cNvPr>
          <p:cNvSpPr>
            <a:spLocks noGrp="1"/>
          </p:cNvSpPr>
          <p:nvPr>
            <p:ph type="sldNum" sz="quarter" idx="12"/>
          </p:nvPr>
        </p:nvSpPr>
        <p:spPr/>
        <p:txBody>
          <a:bodyPr/>
          <a:lstStyle/>
          <a:p>
            <a:fld id="{161D4AD2-BD0D-4C65-80FD-6E1D7AF48737}" type="slidenum">
              <a:rPr lang="en-GB" smtClean="0"/>
              <a:t>‹#›</a:t>
            </a:fld>
            <a:endParaRPr lang="en-GB"/>
          </a:p>
        </p:txBody>
      </p:sp>
    </p:spTree>
    <p:extLst>
      <p:ext uri="{BB962C8B-B14F-4D97-AF65-F5344CB8AC3E}">
        <p14:creationId xmlns:p14="http://schemas.microsoft.com/office/powerpoint/2010/main" val="2751273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A77F2-2D85-CD61-9BE2-DA9F5612ED4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62B2C22-70BC-132F-7539-720E868973F2}"/>
              </a:ext>
            </a:extLst>
          </p:cNvPr>
          <p:cNvSpPr>
            <a:spLocks noGrp="1"/>
          </p:cNvSpPr>
          <p:nvPr>
            <p:ph type="dt" sz="half" idx="10"/>
          </p:nvPr>
        </p:nvSpPr>
        <p:spPr/>
        <p:txBody>
          <a:bodyPr/>
          <a:lstStyle/>
          <a:p>
            <a:fld id="{C2CCD61A-FAA7-4BC5-AD17-82060C9673E3}" type="datetimeFigureOut">
              <a:rPr lang="en-GB" smtClean="0"/>
              <a:t>28/05/2026</a:t>
            </a:fld>
            <a:endParaRPr lang="en-GB"/>
          </a:p>
        </p:txBody>
      </p:sp>
      <p:sp>
        <p:nvSpPr>
          <p:cNvPr id="4" name="Footer Placeholder 3">
            <a:extLst>
              <a:ext uri="{FF2B5EF4-FFF2-40B4-BE49-F238E27FC236}">
                <a16:creationId xmlns:a16="http://schemas.microsoft.com/office/drawing/2014/main" id="{C6726DAA-918C-5881-4677-D9AA6768706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9490D4E-BB8E-C33E-B68C-404FA0ECE21B}"/>
              </a:ext>
            </a:extLst>
          </p:cNvPr>
          <p:cNvSpPr>
            <a:spLocks noGrp="1"/>
          </p:cNvSpPr>
          <p:nvPr>
            <p:ph type="sldNum" sz="quarter" idx="12"/>
          </p:nvPr>
        </p:nvSpPr>
        <p:spPr/>
        <p:txBody>
          <a:bodyPr/>
          <a:lstStyle/>
          <a:p>
            <a:fld id="{161D4AD2-BD0D-4C65-80FD-6E1D7AF48737}" type="slidenum">
              <a:rPr lang="en-GB" smtClean="0"/>
              <a:t>‹#›</a:t>
            </a:fld>
            <a:endParaRPr lang="en-GB"/>
          </a:p>
        </p:txBody>
      </p:sp>
    </p:spTree>
    <p:extLst>
      <p:ext uri="{BB962C8B-B14F-4D97-AF65-F5344CB8AC3E}">
        <p14:creationId xmlns:p14="http://schemas.microsoft.com/office/powerpoint/2010/main" val="836232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C3714F-0AF6-1B75-46CC-67DFE1789F28}"/>
              </a:ext>
            </a:extLst>
          </p:cNvPr>
          <p:cNvSpPr>
            <a:spLocks noGrp="1"/>
          </p:cNvSpPr>
          <p:nvPr>
            <p:ph type="dt" sz="half" idx="10"/>
          </p:nvPr>
        </p:nvSpPr>
        <p:spPr/>
        <p:txBody>
          <a:bodyPr/>
          <a:lstStyle/>
          <a:p>
            <a:fld id="{C2CCD61A-FAA7-4BC5-AD17-82060C9673E3}" type="datetimeFigureOut">
              <a:rPr lang="en-GB" smtClean="0"/>
              <a:t>28/05/2026</a:t>
            </a:fld>
            <a:endParaRPr lang="en-GB"/>
          </a:p>
        </p:txBody>
      </p:sp>
      <p:sp>
        <p:nvSpPr>
          <p:cNvPr id="3" name="Footer Placeholder 2">
            <a:extLst>
              <a:ext uri="{FF2B5EF4-FFF2-40B4-BE49-F238E27FC236}">
                <a16:creationId xmlns:a16="http://schemas.microsoft.com/office/drawing/2014/main" id="{8B2E1564-440C-7630-8BF6-91CA3C97E9A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E9660E9-CEF0-5590-0E30-8E60E74E71FD}"/>
              </a:ext>
            </a:extLst>
          </p:cNvPr>
          <p:cNvSpPr>
            <a:spLocks noGrp="1"/>
          </p:cNvSpPr>
          <p:nvPr>
            <p:ph type="sldNum" sz="quarter" idx="12"/>
          </p:nvPr>
        </p:nvSpPr>
        <p:spPr/>
        <p:txBody>
          <a:bodyPr/>
          <a:lstStyle/>
          <a:p>
            <a:fld id="{161D4AD2-BD0D-4C65-80FD-6E1D7AF48737}" type="slidenum">
              <a:rPr lang="en-GB" smtClean="0"/>
              <a:t>‹#›</a:t>
            </a:fld>
            <a:endParaRPr lang="en-GB"/>
          </a:p>
        </p:txBody>
      </p:sp>
    </p:spTree>
    <p:extLst>
      <p:ext uri="{BB962C8B-B14F-4D97-AF65-F5344CB8AC3E}">
        <p14:creationId xmlns:p14="http://schemas.microsoft.com/office/powerpoint/2010/main" val="498568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7AB68-64F4-EC3F-F8A1-0321F62A75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71C75EE-36C5-86BF-AE4E-691CBCCE6C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DC30E0B-4B24-6A63-4B86-5AD6892D0B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A09BF8-6D69-6F63-8E31-DE40C1274BF9}"/>
              </a:ext>
            </a:extLst>
          </p:cNvPr>
          <p:cNvSpPr>
            <a:spLocks noGrp="1"/>
          </p:cNvSpPr>
          <p:nvPr>
            <p:ph type="dt" sz="half" idx="10"/>
          </p:nvPr>
        </p:nvSpPr>
        <p:spPr/>
        <p:txBody>
          <a:bodyPr/>
          <a:lstStyle/>
          <a:p>
            <a:fld id="{C2CCD61A-FAA7-4BC5-AD17-82060C9673E3}" type="datetimeFigureOut">
              <a:rPr lang="en-GB" smtClean="0"/>
              <a:t>28/05/2026</a:t>
            </a:fld>
            <a:endParaRPr lang="en-GB"/>
          </a:p>
        </p:txBody>
      </p:sp>
      <p:sp>
        <p:nvSpPr>
          <p:cNvPr id="6" name="Footer Placeholder 5">
            <a:extLst>
              <a:ext uri="{FF2B5EF4-FFF2-40B4-BE49-F238E27FC236}">
                <a16:creationId xmlns:a16="http://schemas.microsoft.com/office/drawing/2014/main" id="{24F47D4A-9C7D-0314-2D9A-C87DF7EF9B3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46C3E6-DBF3-FE02-48F9-7D5BCC3FADC7}"/>
              </a:ext>
            </a:extLst>
          </p:cNvPr>
          <p:cNvSpPr>
            <a:spLocks noGrp="1"/>
          </p:cNvSpPr>
          <p:nvPr>
            <p:ph type="sldNum" sz="quarter" idx="12"/>
          </p:nvPr>
        </p:nvSpPr>
        <p:spPr/>
        <p:txBody>
          <a:bodyPr/>
          <a:lstStyle/>
          <a:p>
            <a:fld id="{161D4AD2-BD0D-4C65-80FD-6E1D7AF48737}" type="slidenum">
              <a:rPr lang="en-GB" smtClean="0"/>
              <a:t>‹#›</a:t>
            </a:fld>
            <a:endParaRPr lang="en-GB"/>
          </a:p>
        </p:txBody>
      </p:sp>
    </p:spTree>
    <p:extLst>
      <p:ext uri="{BB962C8B-B14F-4D97-AF65-F5344CB8AC3E}">
        <p14:creationId xmlns:p14="http://schemas.microsoft.com/office/powerpoint/2010/main" val="1333765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97FB0-1B3E-D729-2FE3-AE96266E74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7B95D4A-CD8E-0074-E721-12ADCF1C7C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0282610-1DB3-97B2-2CC1-3D7B92E1A3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71724A-1227-E2D8-0E30-1AFAC46186C7}"/>
              </a:ext>
            </a:extLst>
          </p:cNvPr>
          <p:cNvSpPr>
            <a:spLocks noGrp="1"/>
          </p:cNvSpPr>
          <p:nvPr>
            <p:ph type="dt" sz="half" idx="10"/>
          </p:nvPr>
        </p:nvSpPr>
        <p:spPr/>
        <p:txBody>
          <a:bodyPr/>
          <a:lstStyle/>
          <a:p>
            <a:fld id="{C2CCD61A-FAA7-4BC5-AD17-82060C9673E3}" type="datetimeFigureOut">
              <a:rPr lang="en-GB" smtClean="0"/>
              <a:t>28/05/2026</a:t>
            </a:fld>
            <a:endParaRPr lang="en-GB"/>
          </a:p>
        </p:txBody>
      </p:sp>
      <p:sp>
        <p:nvSpPr>
          <p:cNvPr id="6" name="Footer Placeholder 5">
            <a:extLst>
              <a:ext uri="{FF2B5EF4-FFF2-40B4-BE49-F238E27FC236}">
                <a16:creationId xmlns:a16="http://schemas.microsoft.com/office/drawing/2014/main" id="{52DC6859-9149-31D0-EE50-65E413483B8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CD360A0-AAC9-B877-A5C1-8FB1E699C715}"/>
              </a:ext>
            </a:extLst>
          </p:cNvPr>
          <p:cNvSpPr>
            <a:spLocks noGrp="1"/>
          </p:cNvSpPr>
          <p:nvPr>
            <p:ph type="sldNum" sz="quarter" idx="12"/>
          </p:nvPr>
        </p:nvSpPr>
        <p:spPr/>
        <p:txBody>
          <a:bodyPr/>
          <a:lstStyle/>
          <a:p>
            <a:fld id="{161D4AD2-BD0D-4C65-80FD-6E1D7AF48737}" type="slidenum">
              <a:rPr lang="en-GB" smtClean="0"/>
              <a:t>‹#›</a:t>
            </a:fld>
            <a:endParaRPr lang="en-GB"/>
          </a:p>
        </p:txBody>
      </p:sp>
    </p:spTree>
    <p:extLst>
      <p:ext uri="{BB962C8B-B14F-4D97-AF65-F5344CB8AC3E}">
        <p14:creationId xmlns:p14="http://schemas.microsoft.com/office/powerpoint/2010/main" val="1714640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196B87-9627-2417-EE10-D5FCDCE208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BF4DBCE-A7A8-E47B-F279-BD4FD9E38D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A46027B-E10B-834B-2073-2846A401A5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CCD61A-FAA7-4BC5-AD17-82060C9673E3}" type="datetimeFigureOut">
              <a:rPr lang="en-GB" smtClean="0"/>
              <a:t>28/05/2026</a:t>
            </a:fld>
            <a:endParaRPr lang="en-GB"/>
          </a:p>
        </p:txBody>
      </p:sp>
      <p:sp>
        <p:nvSpPr>
          <p:cNvPr id="5" name="Footer Placeholder 4">
            <a:extLst>
              <a:ext uri="{FF2B5EF4-FFF2-40B4-BE49-F238E27FC236}">
                <a16:creationId xmlns:a16="http://schemas.microsoft.com/office/drawing/2014/main" id="{8017424A-4044-54D9-291C-3F2B601868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61763B6-6AA7-AB36-9EAD-7A30A2AA2A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1D4AD2-BD0D-4C65-80FD-6E1D7AF48737}" type="slidenum">
              <a:rPr lang="en-GB" smtClean="0"/>
              <a:t>‹#›</a:t>
            </a:fld>
            <a:endParaRPr lang="en-GB"/>
          </a:p>
        </p:txBody>
      </p:sp>
    </p:spTree>
    <p:extLst>
      <p:ext uri="{BB962C8B-B14F-4D97-AF65-F5344CB8AC3E}">
        <p14:creationId xmlns:p14="http://schemas.microsoft.com/office/powerpoint/2010/main" val="28118508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0.jp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79.jpg"/><Relationship Id="rId4"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7"/>
          <p:cNvSpPr txBox="1">
            <a:spLocks noGrp="1"/>
          </p:cNvSpPr>
          <p:nvPr>
            <p:ph type="body" idx="1"/>
          </p:nvPr>
        </p:nvSpPr>
        <p:spPr>
          <a:xfrm>
            <a:off x="7747000" y="1647014"/>
            <a:ext cx="3113550" cy="300150"/>
          </a:xfrm>
          <a:prstGeom prst="rect">
            <a:avLst/>
          </a:prstGeom>
          <a:noFill/>
          <a:ln>
            <a:noFill/>
          </a:ln>
        </p:spPr>
        <p:txBody>
          <a:bodyPr spcFirstLastPara="1" vert="horz" wrap="square" lIns="25400" tIns="25400" rIns="25400" bIns="25400" rtlCol="0" anchor="t" anchorCtr="0">
            <a:normAutofit lnSpcReduction="10000"/>
          </a:bodyPr>
          <a:lstStyle/>
          <a:p>
            <a:pPr marL="0" indent="0">
              <a:buSzPts val="3500"/>
            </a:pPr>
            <a:r>
              <a:rPr lang="en-US" b="1"/>
              <a:t>Partners:</a:t>
            </a:r>
            <a:endParaRPr/>
          </a:p>
        </p:txBody>
      </p:sp>
      <p:pic>
        <p:nvPicPr>
          <p:cNvPr id="157" name="Google Shape;157;p7" descr="ajspt - logo  pdf vector.pdf"/>
          <p:cNvPicPr preferRelativeResize="0"/>
          <p:nvPr/>
        </p:nvPicPr>
        <p:blipFill rotWithShape="1">
          <a:blip r:embed="rId3">
            <a:alphaModFix/>
          </a:blip>
          <a:srcRect l="13766" t="16581" r="20500" b="35993"/>
          <a:stretch/>
        </p:blipFill>
        <p:spPr>
          <a:xfrm>
            <a:off x="9480247" y="2059294"/>
            <a:ext cx="846180" cy="863441"/>
          </a:xfrm>
          <a:prstGeom prst="rect">
            <a:avLst/>
          </a:prstGeom>
          <a:noFill/>
          <a:ln>
            <a:noFill/>
          </a:ln>
        </p:spPr>
      </p:pic>
      <p:pic>
        <p:nvPicPr>
          <p:cNvPr id="158" name="Google Shape;158;p7" descr="ASFAS.pdf"/>
          <p:cNvPicPr preferRelativeResize="0"/>
          <p:nvPr/>
        </p:nvPicPr>
        <p:blipFill rotWithShape="1">
          <a:blip r:embed="rId4">
            <a:alphaModFix/>
          </a:blip>
          <a:srcRect/>
          <a:stretch/>
        </p:blipFill>
        <p:spPr>
          <a:xfrm>
            <a:off x="10456128" y="2137322"/>
            <a:ext cx="691884" cy="707345"/>
          </a:xfrm>
          <a:prstGeom prst="rect">
            <a:avLst/>
          </a:prstGeom>
          <a:noFill/>
          <a:ln>
            <a:noFill/>
          </a:ln>
        </p:spPr>
      </p:pic>
      <p:pic>
        <p:nvPicPr>
          <p:cNvPr id="159" name="Google Shape;159;p7" descr="BGBA purple.png"/>
          <p:cNvPicPr preferRelativeResize="0"/>
          <p:nvPr/>
        </p:nvPicPr>
        <p:blipFill rotWithShape="1">
          <a:blip r:embed="rId5">
            <a:alphaModFix/>
          </a:blip>
          <a:srcRect/>
          <a:stretch/>
        </p:blipFill>
        <p:spPr>
          <a:xfrm>
            <a:off x="7757362" y="2198190"/>
            <a:ext cx="1453441" cy="484009"/>
          </a:xfrm>
          <a:prstGeom prst="rect">
            <a:avLst/>
          </a:prstGeom>
          <a:noFill/>
          <a:ln>
            <a:noFill/>
          </a:ln>
        </p:spPr>
      </p:pic>
      <p:pic>
        <p:nvPicPr>
          <p:cNvPr id="160" name="Google Shape;160;p7" title="eupea_logo_header.png"/>
          <p:cNvPicPr preferRelativeResize="0"/>
          <p:nvPr/>
        </p:nvPicPr>
        <p:blipFill rotWithShape="1">
          <a:blip r:embed="rId6">
            <a:alphaModFix/>
          </a:blip>
          <a:srcRect/>
          <a:stretch/>
        </p:blipFill>
        <p:spPr>
          <a:xfrm>
            <a:off x="7795577" y="3402263"/>
            <a:ext cx="991924" cy="308638"/>
          </a:xfrm>
          <a:prstGeom prst="rect">
            <a:avLst/>
          </a:prstGeom>
          <a:noFill/>
          <a:ln>
            <a:noFill/>
          </a:ln>
        </p:spPr>
      </p:pic>
      <p:sp>
        <p:nvSpPr>
          <p:cNvPr id="161" name="Google Shape;161;p7"/>
          <p:cNvSpPr txBox="1"/>
          <p:nvPr/>
        </p:nvSpPr>
        <p:spPr>
          <a:xfrm>
            <a:off x="7719263" y="2822163"/>
            <a:ext cx="7548300" cy="346234"/>
          </a:xfrm>
          <a:prstGeom prst="rect">
            <a:avLst/>
          </a:prstGeom>
          <a:noFill/>
          <a:ln>
            <a:noFill/>
          </a:ln>
        </p:spPr>
        <p:txBody>
          <a:bodyPr spcFirstLastPara="1" wrap="square" lIns="45713" tIns="45713" rIns="45713" bIns="45713" anchor="t" anchorCtr="0">
            <a:spAutoFit/>
          </a:bodyPr>
          <a:lstStyle/>
          <a:p>
            <a:r>
              <a:rPr lang="en-US" sz="1650" b="1"/>
              <a:t>Expert partner:</a:t>
            </a:r>
            <a:endParaRPr sz="1650" b="1"/>
          </a:p>
        </p:txBody>
      </p:sp>
      <p:sp>
        <p:nvSpPr>
          <p:cNvPr id="2" name="TextBox 1">
            <a:extLst>
              <a:ext uri="{FF2B5EF4-FFF2-40B4-BE49-F238E27FC236}">
                <a16:creationId xmlns:a16="http://schemas.microsoft.com/office/drawing/2014/main" id="{B3B1A1C8-C6DA-0483-1308-4CA243C0726C}"/>
              </a:ext>
            </a:extLst>
          </p:cNvPr>
          <p:cNvSpPr txBox="1"/>
          <p:nvPr/>
        </p:nvSpPr>
        <p:spPr>
          <a:xfrm>
            <a:off x="241540" y="5193102"/>
            <a:ext cx="4313208" cy="830997"/>
          </a:xfrm>
          <a:prstGeom prst="rect">
            <a:avLst/>
          </a:prstGeom>
          <a:noFill/>
        </p:spPr>
        <p:txBody>
          <a:bodyPr wrap="square" rtlCol="0">
            <a:spAutoFit/>
          </a:bodyPr>
          <a:lstStyle/>
          <a:p>
            <a:r>
              <a:rPr lang="sr-Latn-RS" sz="2400" b="1" dirty="0"/>
              <a:t>Dušan Mitić</a:t>
            </a:r>
          </a:p>
          <a:p>
            <a:r>
              <a:rPr lang="sr-Latn-RS" sz="2400" b="1" dirty="0"/>
              <a:t>Profesor u penziji</a:t>
            </a:r>
            <a:endParaRPr lang="en-GB" sz="2400" b="1" dirty="0"/>
          </a:p>
        </p:txBody>
      </p:sp>
      <p:pic>
        <p:nvPicPr>
          <p:cNvPr id="4" name="Picture 3">
            <a:extLst>
              <a:ext uri="{FF2B5EF4-FFF2-40B4-BE49-F238E27FC236}">
                <a16:creationId xmlns:a16="http://schemas.microsoft.com/office/drawing/2014/main" id="{2EBBBBDA-8123-1BFA-3190-25EF1DA226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5998" y="4894225"/>
            <a:ext cx="1428750" cy="14287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a:extLst>
              <a:ext uri="{FF2B5EF4-FFF2-40B4-BE49-F238E27FC236}">
                <a16:creationId xmlns:a16="http://schemas.microsoft.com/office/drawing/2014/main" id="{6F26AA54-9957-2779-07B4-3B5B057524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219" t="9396" r="13879" b="18513"/>
          <a:stretch>
            <a:fillRect/>
          </a:stretch>
        </p:blipFill>
        <p:spPr bwMode="auto">
          <a:xfrm rot="19924934">
            <a:off x="180975" y="-539750"/>
            <a:ext cx="7512050"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5323E572-76F9-1D62-CC6B-3518E500B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333" t="10825" r="13655" b="18106"/>
          <a:stretch>
            <a:fillRect/>
          </a:stretch>
        </p:blipFill>
        <p:spPr bwMode="auto">
          <a:xfrm rot="1753741">
            <a:off x="4951413" y="309564"/>
            <a:ext cx="7885112"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F030D312-AA87-C2DB-8A49-6A6D630DEC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793" t="10008" r="12959" b="19331"/>
          <a:stretch>
            <a:fillRect/>
          </a:stretch>
        </p:blipFill>
        <p:spPr bwMode="auto">
          <a:xfrm>
            <a:off x="1565275" y="2997201"/>
            <a:ext cx="7843838" cy="385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a:extLst>
              <a:ext uri="{FF2B5EF4-FFF2-40B4-BE49-F238E27FC236}">
                <a16:creationId xmlns:a16="http://schemas.microsoft.com/office/drawing/2014/main" id="{005C58CF-A255-2C84-9F9A-ABB786739F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023" t="9190" r="12859" b="19128"/>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Box 1">
            <a:extLst>
              <a:ext uri="{FF2B5EF4-FFF2-40B4-BE49-F238E27FC236}">
                <a16:creationId xmlns:a16="http://schemas.microsoft.com/office/drawing/2014/main" id="{730C9F44-474D-AA30-9C67-139DF08A42CE}"/>
              </a:ext>
            </a:extLst>
          </p:cNvPr>
          <p:cNvSpPr txBox="1">
            <a:spLocks noChangeArrowheads="1"/>
          </p:cNvSpPr>
          <p:nvPr/>
        </p:nvSpPr>
        <p:spPr bwMode="auto">
          <a:xfrm rot="19585032">
            <a:off x="2546351" y="2432050"/>
            <a:ext cx="5719763" cy="156845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b="1"/>
              <a:t>UK Children spend less time outdoors than prison inmates survey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3B9A0DD-C903-DB21-CBF4-146FB9D9DE0A}"/>
              </a:ext>
            </a:extLst>
          </p:cNvPr>
          <p:cNvSpPr>
            <a:spLocks noGrp="1" noChangeArrowheads="1"/>
          </p:cNvSpPr>
          <p:nvPr>
            <p:ph type="ctrTitle"/>
          </p:nvPr>
        </p:nvSpPr>
        <p:spPr/>
        <p:txBody>
          <a:bodyPr/>
          <a:lstStyle/>
          <a:p>
            <a:pPr eaLnBrk="1" hangingPunct="1"/>
            <a:endParaRPr lang="en-US" altLang="en-US"/>
          </a:p>
        </p:txBody>
      </p:sp>
      <p:sp>
        <p:nvSpPr>
          <p:cNvPr id="12291" name="Rectangle 3">
            <a:extLst>
              <a:ext uri="{FF2B5EF4-FFF2-40B4-BE49-F238E27FC236}">
                <a16:creationId xmlns:a16="http://schemas.microsoft.com/office/drawing/2014/main" id="{9A40EC96-A533-D1DA-1259-51F20F9C4456}"/>
              </a:ext>
            </a:extLst>
          </p:cNvPr>
          <p:cNvSpPr>
            <a:spLocks noGrp="1" noChangeArrowheads="1"/>
          </p:cNvSpPr>
          <p:nvPr>
            <p:ph type="subTitle" idx="1"/>
          </p:nvPr>
        </p:nvSpPr>
        <p:spPr/>
        <p:txBody>
          <a:bodyPr/>
          <a:lstStyle/>
          <a:p>
            <a:pPr eaLnBrk="1" hangingPunct="1"/>
            <a:endParaRPr lang="en-US" altLang="en-US"/>
          </a:p>
        </p:txBody>
      </p:sp>
      <p:grpSp>
        <p:nvGrpSpPr>
          <p:cNvPr id="12292" name="Group 1">
            <a:extLst>
              <a:ext uri="{FF2B5EF4-FFF2-40B4-BE49-F238E27FC236}">
                <a16:creationId xmlns:a16="http://schemas.microsoft.com/office/drawing/2014/main" id="{2F8C570D-AFA5-844C-239F-C94AA05CC6F3}"/>
              </a:ext>
            </a:extLst>
          </p:cNvPr>
          <p:cNvGrpSpPr>
            <a:grpSpLocks/>
          </p:cNvGrpSpPr>
          <p:nvPr/>
        </p:nvGrpSpPr>
        <p:grpSpPr bwMode="auto">
          <a:xfrm>
            <a:off x="1487488" y="523874"/>
            <a:ext cx="9144000" cy="6334125"/>
            <a:chOff x="1143000" y="836613"/>
            <a:chExt cx="6884988" cy="5164137"/>
          </a:xfrm>
        </p:grpSpPr>
        <p:pic>
          <p:nvPicPr>
            <p:cNvPr id="12294" name="Picture 4" descr="RAGBI-DECA">
              <a:extLst>
                <a:ext uri="{FF2B5EF4-FFF2-40B4-BE49-F238E27FC236}">
                  <a16:creationId xmlns:a16="http://schemas.microsoft.com/office/drawing/2014/main" id="{A110FF40-5D24-268A-4829-5C1B0D5E42A1}"/>
                </a:ext>
              </a:extLst>
            </p:cNvPr>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3275013" y="836613"/>
              <a:ext cx="4752975" cy="356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6" descr="BIG-BALL">
              <a:extLst>
                <a:ext uri="{FF2B5EF4-FFF2-40B4-BE49-F238E27FC236}">
                  <a16:creationId xmlns:a16="http://schemas.microsoft.com/office/drawing/2014/main" id="{BDC8F88B-1E6B-81B5-CBE0-F8EDCCF0B0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57250"/>
              <a:ext cx="2674938"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4" descr="DZAKOVI">
              <a:extLst>
                <a:ext uri="{FF2B5EF4-FFF2-40B4-BE49-F238E27FC236}">
                  <a16:creationId xmlns:a16="http://schemas.microsoft.com/office/drawing/2014/main" id="{6C228ACD-D0DF-1646-12FF-C2B5C68BCC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5725" y="2457450"/>
              <a:ext cx="1955800"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6" descr="KOLONA">
              <a:extLst>
                <a:ext uri="{FF2B5EF4-FFF2-40B4-BE49-F238E27FC236}">
                  <a16:creationId xmlns:a16="http://schemas.microsoft.com/office/drawing/2014/main" id="{9028A14E-0A56-CD3E-FBD7-5AA206815F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5000" y="2293938"/>
              <a:ext cx="1016000"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8" descr="ODBOJKA">
              <a:extLst>
                <a:ext uri="{FF2B5EF4-FFF2-40B4-BE49-F238E27FC236}">
                  <a16:creationId xmlns:a16="http://schemas.microsoft.com/office/drawing/2014/main" id="{BD62ABE8-09B9-9958-6131-3746D9D5FF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7900" y="3865563"/>
              <a:ext cx="3213100"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9" descr="SUMSKA KOSARKA">
              <a:extLst>
                <a:ext uri="{FF2B5EF4-FFF2-40B4-BE49-F238E27FC236}">
                  <a16:creationId xmlns:a16="http://schemas.microsoft.com/office/drawing/2014/main" id="{2C0F2901-2811-6779-A9DE-8B7C713A90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3709988"/>
              <a:ext cx="3644900" cy="229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293" name="TextBox 2">
            <a:extLst>
              <a:ext uri="{FF2B5EF4-FFF2-40B4-BE49-F238E27FC236}">
                <a16:creationId xmlns:a16="http://schemas.microsoft.com/office/drawing/2014/main" id="{A7DDC317-6BFF-44BD-F605-790FDB035D7F}"/>
              </a:ext>
            </a:extLst>
          </p:cNvPr>
          <p:cNvSpPr txBox="1">
            <a:spLocks noChangeArrowheads="1"/>
          </p:cNvSpPr>
          <p:nvPr/>
        </p:nvSpPr>
        <p:spPr bwMode="auto">
          <a:xfrm>
            <a:off x="1524000" y="1"/>
            <a:ext cx="9107488" cy="523875"/>
          </a:xfrm>
          <a:prstGeom prst="rect">
            <a:avLst/>
          </a:prstGeom>
          <a:blipFill dpi="0" rotWithShape="0">
            <a:blip r:embed="rId8"/>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sr-Latn-RS" altLang="en-US" sz="2800" b="1" dirty="0">
                <a:latin typeface="Arial" panose="020B0604020202020204" pitchFamily="34" charset="0"/>
              </a:rPr>
              <a:t>Modifikujemo igre prema sposobnostima učesnika</a:t>
            </a:r>
            <a:endParaRPr lang="en-US" altLang="en-US" sz="2800" b="1" dirty="0">
              <a:latin typeface="Arial" panose="020B0604020202020204" pitchFamily="34" charset="0"/>
            </a:endParaRPr>
          </a:p>
        </p:txBody>
      </p:sp>
      <p:sp>
        <p:nvSpPr>
          <p:cNvPr id="2" name="TextBox 1">
            <a:extLst>
              <a:ext uri="{FF2B5EF4-FFF2-40B4-BE49-F238E27FC236}">
                <a16:creationId xmlns:a16="http://schemas.microsoft.com/office/drawing/2014/main" id="{A9BD44A0-1DB4-367D-AD7D-2D249B3A4B87}"/>
              </a:ext>
            </a:extLst>
          </p:cNvPr>
          <p:cNvSpPr txBox="1"/>
          <p:nvPr/>
        </p:nvSpPr>
        <p:spPr>
          <a:xfrm rot="20305902">
            <a:off x="3673561" y="4216891"/>
            <a:ext cx="4380271" cy="646331"/>
          </a:xfrm>
          <a:prstGeom prst="rect">
            <a:avLst/>
          </a:prstGeom>
          <a:solidFill>
            <a:srgbClr val="FFC000"/>
          </a:solidFill>
        </p:spPr>
        <p:txBody>
          <a:bodyPr wrap="square" rtlCol="0">
            <a:spAutoFit/>
          </a:bodyPr>
          <a:lstStyle/>
          <a:p>
            <a:pPr algn="ctr"/>
            <a:r>
              <a:rPr lang="sr-Latn-RS" sz="3600" b="1" dirty="0"/>
              <a:t>Osećaj</a:t>
            </a:r>
            <a:r>
              <a:rPr lang="sr-Latn-RS" sz="3200" b="1" dirty="0"/>
              <a:t> uspešnosti</a:t>
            </a:r>
            <a:endParaRPr lang="en-GB"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68BD88FB-C780-6D62-D397-FB7C1F8996A1}"/>
              </a:ext>
            </a:extLst>
          </p:cNvPr>
          <p:cNvSpPr>
            <a:spLocks noGrp="1" noChangeArrowheads="1"/>
          </p:cNvSpPr>
          <p:nvPr>
            <p:ph type="title"/>
          </p:nvPr>
        </p:nvSpPr>
        <p:spPr/>
        <p:txBody>
          <a:bodyPr/>
          <a:lstStyle/>
          <a:p>
            <a:r>
              <a:rPr lang="en-US" altLang="en-US"/>
              <a:t>Initiative and Creation</a:t>
            </a:r>
          </a:p>
        </p:txBody>
      </p:sp>
      <p:pic>
        <p:nvPicPr>
          <p:cNvPr id="13315" name="Picture 2">
            <a:extLst>
              <a:ext uri="{FF2B5EF4-FFF2-40B4-BE49-F238E27FC236}">
                <a16:creationId xmlns:a16="http://schemas.microsoft.com/office/drawing/2014/main" id="{7A5E3C25-0BFF-BF3D-9700-68C962C7C5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442" t="23090" r="25481" b="9351"/>
          <a:stretch>
            <a:fillRect/>
          </a:stretch>
        </p:blipFill>
        <p:spPr bwMode="auto">
          <a:xfrm>
            <a:off x="1524001" y="2241550"/>
            <a:ext cx="5921375"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B8E1EC42-A47E-A98D-4857-111A58C920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211" t="22234" r="30608" b="8781"/>
          <a:stretch>
            <a:fillRect/>
          </a:stretch>
        </p:blipFill>
        <p:spPr bwMode="auto">
          <a:xfrm>
            <a:off x="5267326" y="1970088"/>
            <a:ext cx="5376863" cy="488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819B7340-E462-02C4-076E-2FCFBF69D9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5738" t="22804" r="34937" b="16476"/>
          <a:stretch>
            <a:fillRect/>
          </a:stretch>
        </p:blipFill>
        <p:spPr bwMode="auto">
          <a:xfrm>
            <a:off x="2162176" y="1"/>
            <a:ext cx="6094413" cy="596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BIG-BALL">
            <a:extLst>
              <a:ext uri="{FF2B5EF4-FFF2-40B4-BE49-F238E27FC236}">
                <a16:creationId xmlns:a16="http://schemas.microsoft.com/office/drawing/2014/main" id="{943B9027-3490-A24F-7601-266456CED2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3240"/>
          <a:stretch>
            <a:fillRect/>
          </a:stretch>
        </p:blipFill>
        <p:spPr bwMode="auto">
          <a:xfrm>
            <a:off x="3867150" y="-47625"/>
            <a:ext cx="5253038" cy="603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4" presetClass="entr" presetSubtype="1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A455D-58E7-3605-8919-9278429F90E4}"/>
              </a:ext>
            </a:extLst>
          </p:cNvPr>
          <p:cNvSpPr>
            <a:spLocks noGrp="1"/>
          </p:cNvSpPr>
          <p:nvPr>
            <p:ph type="title"/>
          </p:nvPr>
        </p:nvSpPr>
        <p:spPr>
          <a:xfrm>
            <a:off x="299258" y="365125"/>
            <a:ext cx="11054542" cy="1325563"/>
          </a:xfrm>
        </p:spPr>
        <p:txBody>
          <a:bodyPr/>
          <a:lstStyle/>
          <a:p>
            <a:r>
              <a:rPr lang="sr-Latn-RS" b="1" dirty="0"/>
              <a:t>Podsetnik na ranije oblike rekreacije zaposlenih</a:t>
            </a:r>
            <a:endParaRPr lang="en-GB" b="1" dirty="0"/>
          </a:p>
        </p:txBody>
      </p:sp>
      <p:sp>
        <p:nvSpPr>
          <p:cNvPr id="3" name="Content Placeholder 2">
            <a:extLst>
              <a:ext uri="{FF2B5EF4-FFF2-40B4-BE49-F238E27FC236}">
                <a16:creationId xmlns:a16="http://schemas.microsoft.com/office/drawing/2014/main" id="{852183FB-F379-40E7-C27A-BE9753D4B039}"/>
              </a:ext>
            </a:extLst>
          </p:cNvPr>
          <p:cNvSpPr>
            <a:spLocks noGrp="1"/>
          </p:cNvSpPr>
          <p:nvPr>
            <p:ph idx="1"/>
          </p:nvPr>
        </p:nvSpPr>
        <p:spPr/>
        <p:txBody>
          <a:bodyPr/>
          <a:lstStyle/>
          <a:p>
            <a:pPr lvl="0"/>
            <a:r>
              <a:rPr lang="en-GB" b="1" dirty="0" err="1"/>
              <a:t>Rekreacija</a:t>
            </a:r>
            <a:r>
              <a:rPr lang="en-GB" b="1" dirty="0"/>
              <a:t> </a:t>
            </a:r>
            <a:r>
              <a:rPr lang="en-GB" b="1" dirty="0" err="1"/>
              <a:t>zaposlenih</a:t>
            </a:r>
            <a:r>
              <a:rPr lang="en-GB" b="1" dirty="0"/>
              <a:t>, </a:t>
            </a:r>
            <a:r>
              <a:rPr lang="en-GB" b="1" dirty="0" err="1"/>
              <a:t>aktivna</a:t>
            </a:r>
            <a:r>
              <a:rPr lang="en-GB" b="1" dirty="0"/>
              <a:t> </a:t>
            </a:r>
            <a:r>
              <a:rPr lang="en-GB" b="1" dirty="0" err="1"/>
              <a:t>pauza</a:t>
            </a:r>
            <a:r>
              <a:rPr lang="en-GB" b="1" dirty="0"/>
              <a:t>, </a:t>
            </a:r>
            <a:r>
              <a:rPr lang="en-GB" b="1" dirty="0" err="1"/>
              <a:t>vežbanje</a:t>
            </a:r>
            <a:r>
              <a:rPr lang="en-GB" b="1" dirty="0"/>
              <a:t> u </a:t>
            </a:r>
            <a:r>
              <a:rPr lang="en-GB" b="1" dirty="0" err="1"/>
              <a:t>dnevnom</a:t>
            </a:r>
            <a:r>
              <a:rPr lang="en-GB" b="1" dirty="0"/>
              <a:t> </a:t>
            </a:r>
            <a:r>
              <a:rPr lang="en-GB" b="1" dirty="0" err="1"/>
              <a:t>slobodnom</a:t>
            </a:r>
            <a:r>
              <a:rPr lang="en-GB" b="1" dirty="0"/>
              <a:t> </a:t>
            </a:r>
            <a:r>
              <a:rPr lang="en-GB" b="1" dirty="0" err="1"/>
              <a:t>vremenu</a:t>
            </a:r>
            <a:r>
              <a:rPr lang="sr-Latn-RS" b="1" dirty="0"/>
              <a:t>, Dopunski odmor radnika, RSI, izleti, letovanja, zimovanja...</a:t>
            </a:r>
            <a:endParaRPr lang="en-GB" dirty="0"/>
          </a:p>
          <a:p>
            <a:pPr lvl="0"/>
            <a:r>
              <a:rPr lang="en-GB" b="1" dirty="0"/>
              <a:t>Aerobic </a:t>
            </a:r>
            <a:r>
              <a:rPr lang="en-GB" b="1" dirty="0" err="1"/>
              <a:t>škola</a:t>
            </a:r>
            <a:r>
              <a:rPr lang="en-GB" b="1" dirty="0"/>
              <a:t>-MZ-</a:t>
            </a:r>
            <a:r>
              <a:rPr lang="en-GB" b="1" dirty="0" err="1"/>
              <a:t>vrtić</a:t>
            </a:r>
            <a:endParaRPr lang="en-GB" dirty="0"/>
          </a:p>
          <a:p>
            <a:pPr lvl="0"/>
            <a:r>
              <a:rPr lang="en-GB" b="1" dirty="0" err="1"/>
              <a:t>Zuković</a:t>
            </a:r>
            <a:r>
              <a:rPr lang="en-GB" b="1" dirty="0"/>
              <a:t> Miljan u </a:t>
            </a:r>
            <a:r>
              <a:rPr lang="en-GB" b="1" dirty="0" err="1"/>
              <a:t>Statističkom</a:t>
            </a:r>
            <a:r>
              <a:rPr lang="en-GB" b="1" dirty="0"/>
              <a:t> </a:t>
            </a:r>
            <a:r>
              <a:rPr lang="en-GB" b="1" dirty="0" err="1"/>
              <a:t>zavodu</a:t>
            </a:r>
            <a:r>
              <a:rPr lang="en-GB" b="1" dirty="0"/>
              <a:t> </a:t>
            </a:r>
            <a:r>
              <a:rPr lang="en-GB" b="1" dirty="0" err="1"/>
              <a:t>Srbije</a:t>
            </a:r>
            <a:r>
              <a:rPr lang="en-GB" b="1" dirty="0"/>
              <a:t>, </a:t>
            </a:r>
            <a:r>
              <a:rPr lang="en-GB" b="1" dirty="0" err="1"/>
              <a:t>odmah</a:t>
            </a:r>
            <a:r>
              <a:rPr lang="en-GB" b="1" dirty="0"/>
              <a:t> </a:t>
            </a:r>
            <a:r>
              <a:rPr lang="en-GB" b="1" dirty="0" err="1"/>
              <a:t>posle</a:t>
            </a:r>
            <a:r>
              <a:rPr lang="en-GB" b="1" dirty="0"/>
              <a:t> </a:t>
            </a:r>
            <a:r>
              <a:rPr lang="en-GB" b="1" dirty="0" err="1"/>
              <a:t>radnog</a:t>
            </a:r>
            <a:r>
              <a:rPr lang="en-GB" b="1" dirty="0"/>
              <a:t> </a:t>
            </a:r>
            <a:r>
              <a:rPr lang="en-GB" b="1" dirty="0" err="1"/>
              <a:t>vremena</a:t>
            </a:r>
            <a:r>
              <a:rPr lang="en-GB" b="1" dirty="0"/>
              <a:t>…</a:t>
            </a:r>
            <a:endParaRPr lang="en-GB" dirty="0"/>
          </a:p>
          <a:p>
            <a:pPr lvl="0"/>
            <a:r>
              <a:rPr lang="en-GB" b="1" dirty="0"/>
              <a:t>Biljana </a:t>
            </a:r>
            <a:r>
              <a:rPr lang="en-GB" b="1" dirty="0" err="1"/>
              <a:t>Nonković</a:t>
            </a:r>
            <a:r>
              <a:rPr lang="en-GB" b="1" dirty="0"/>
              <a:t>, </a:t>
            </a:r>
            <a:r>
              <a:rPr lang="en-GB" b="1" dirty="0" err="1"/>
              <a:t>rekreacija</a:t>
            </a:r>
            <a:r>
              <a:rPr lang="en-GB" b="1" dirty="0"/>
              <a:t> </a:t>
            </a:r>
            <a:r>
              <a:rPr lang="en-GB" b="1" dirty="0" err="1"/>
              <a:t>profesora</a:t>
            </a:r>
            <a:r>
              <a:rPr lang="en-GB" b="1" dirty="0"/>
              <a:t> u XV </a:t>
            </a:r>
            <a:r>
              <a:rPr lang="en-GB" b="1" dirty="0" err="1"/>
              <a:t>Gimnaziji</a:t>
            </a:r>
            <a:r>
              <a:rPr lang="en-GB" b="1" dirty="0"/>
              <a:t>…</a:t>
            </a:r>
            <a:endParaRPr lang="en-GB" dirty="0"/>
          </a:p>
          <a:p>
            <a:pPr lvl="0"/>
            <a:r>
              <a:rPr lang="en-GB" b="1" dirty="0" err="1"/>
              <a:t>Edukacija</a:t>
            </a:r>
            <a:r>
              <a:rPr lang="en-GB" b="1" dirty="0"/>
              <a:t> </a:t>
            </a:r>
            <a:r>
              <a:rPr lang="en-GB" b="1" dirty="0" err="1"/>
              <a:t>učitelja</a:t>
            </a:r>
            <a:r>
              <a:rPr lang="en-GB" b="1" dirty="0"/>
              <a:t> za </a:t>
            </a:r>
            <a:r>
              <a:rPr lang="en-GB" b="1" dirty="0" err="1"/>
              <a:t>realizaciju</a:t>
            </a:r>
            <a:r>
              <a:rPr lang="en-GB" b="1" dirty="0"/>
              <a:t> </a:t>
            </a:r>
            <a:r>
              <a:rPr lang="en-GB" b="1" dirty="0" err="1"/>
              <a:t>aktivnosti</a:t>
            </a:r>
            <a:r>
              <a:rPr lang="en-GB" b="1" dirty="0"/>
              <a:t> u </a:t>
            </a:r>
            <a:r>
              <a:rPr lang="en-GB" b="1" dirty="0" err="1"/>
              <a:t>toku</a:t>
            </a:r>
            <a:r>
              <a:rPr lang="en-GB" b="1" dirty="0"/>
              <a:t> </a:t>
            </a:r>
            <a:r>
              <a:rPr lang="en-GB" b="1" dirty="0" err="1"/>
              <a:t>nastave</a:t>
            </a:r>
            <a:r>
              <a:rPr lang="en-GB" b="1" dirty="0"/>
              <a:t> </a:t>
            </a:r>
            <a:r>
              <a:rPr lang="en-GB" b="1" dirty="0" err="1"/>
              <a:t>tokom</a:t>
            </a:r>
            <a:r>
              <a:rPr lang="en-GB" b="1" dirty="0"/>
              <a:t> COVID-19 </a:t>
            </a:r>
            <a:r>
              <a:rPr lang="en-GB" b="1" dirty="0" err="1"/>
              <a:t>Pandemije</a:t>
            </a:r>
            <a:r>
              <a:rPr lang="en-GB" b="1" dirty="0"/>
              <a:t>.</a:t>
            </a:r>
            <a:endParaRPr lang="en-GB" dirty="0"/>
          </a:p>
        </p:txBody>
      </p:sp>
    </p:spTree>
    <p:extLst>
      <p:ext uri="{BB962C8B-B14F-4D97-AF65-F5344CB8AC3E}">
        <p14:creationId xmlns:p14="http://schemas.microsoft.com/office/powerpoint/2010/main" val="2604360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DA7BFA69-C6F1-E24F-0EBE-0A8E861A9F23}"/>
              </a:ext>
            </a:extLst>
          </p:cNvPr>
          <p:cNvSpPr>
            <a:spLocks noGrp="1" noChangeArrowheads="1"/>
          </p:cNvSpPr>
          <p:nvPr>
            <p:ph type="title"/>
          </p:nvPr>
        </p:nvSpPr>
        <p:spPr>
          <a:xfrm>
            <a:off x="1703389" y="188913"/>
            <a:ext cx="8281987" cy="1295400"/>
          </a:xfrm>
        </p:spPr>
        <p:txBody>
          <a:bodyPr/>
          <a:lstStyle/>
          <a:p>
            <a:pPr eaLnBrk="1" hangingPunct="1"/>
            <a:r>
              <a:rPr lang="sr-Latn-CS" altLang="en-US" sz="4000" b="1"/>
              <a:t>Vančasovne i vanškolske aktivnosti u fizičkom vaspitanju</a:t>
            </a:r>
            <a:endParaRPr lang="en-US" altLang="en-US" sz="4000" b="1"/>
          </a:p>
        </p:txBody>
      </p:sp>
      <p:sp>
        <p:nvSpPr>
          <p:cNvPr id="28675" name="Rectangle 3">
            <a:extLst>
              <a:ext uri="{FF2B5EF4-FFF2-40B4-BE49-F238E27FC236}">
                <a16:creationId xmlns:a16="http://schemas.microsoft.com/office/drawing/2014/main" id="{9A16D391-BF3C-B225-8685-5B188C3D52B0}"/>
              </a:ext>
            </a:extLst>
          </p:cNvPr>
          <p:cNvSpPr>
            <a:spLocks noGrp="1" noChangeArrowheads="1"/>
          </p:cNvSpPr>
          <p:nvPr>
            <p:ph type="body" idx="1"/>
          </p:nvPr>
        </p:nvSpPr>
        <p:spPr>
          <a:xfrm>
            <a:off x="2495550" y="1484314"/>
            <a:ext cx="6985000" cy="5184775"/>
          </a:xfrm>
          <a:solidFill>
            <a:srgbClr val="FFFF00">
              <a:alpha val="39999"/>
            </a:srgbClr>
          </a:solidFill>
          <a:ln>
            <a:solidFill>
              <a:srgbClr val="FF0000"/>
            </a:solidFill>
            <a:miter lim="800000"/>
            <a:headEnd/>
            <a:tailEnd/>
          </a:ln>
        </p:spPr>
        <p:txBody>
          <a:bodyPr/>
          <a:lstStyle/>
          <a:p>
            <a:pPr eaLnBrk="1" hangingPunct="1">
              <a:lnSpc>
                <a:spcPct val="90000"/>
              </a:lnSpc>
            </a:pPr>
            <a:r>
              <a:rPr lang="sr-Latn-CS" altLang="en-US"/>
              <a:t>Aktivni odmor</a:t>
            </a:r>
          </a:p>
          <a:p>
            <a:pPr eaLnBrk="1" hangingPunct="1">
              <a:lnSpc>
                <a:spcPct val="90000"/>
              </a:lnSpc>
            </a:pPr>
            <a:r>
              <a:rPr lang="sr-Latn-CS" altLang="en-US" b="1" u="sng"/>
              <a:t>Sportske sekcije</a:t>
            </a:r>
          </a:p>
          <a:p>
            <a:pPr eaLnBrk="1" hangingPunct="1">
              <a:lnSpc>
                <a:spcPct val="90000"/>
              </a:lnSpc>
            </a:pPr>
            <a:r>
              <a:rPr lang="sr-Latn-CS" altLang="en-US"/>
              <a:t>Školska takmičenja do Olimpa</a:t>
            </a:r>
          </a:p>
          <a:p>
            <a:pPr eaLnBrk="1" hangingPunct="1">
              <a:lnSpc>
                <a:spcPct val="90000"/>
              </a:lnSpc>
            </a:pPr>
            <a:r>
              <a:rPr lang="sr-Latn-CS" altLang="en-US" b="1" u="sng"/>
              <a:t>Škola u prirodi</a:t>
            </a:r>
            <a:r>
              <a:rPr lang="sr-Latn-CS" altLang="en-US"/>
              <a:t> </a:t>
            </a:r>
          </a:p>
          <a:p>
            <a:pPr eaLnBrk="1" hangingPunct="1">
              <a:lnSpc>
                <a:spcPct val="90000"/>
              </a:lnSpc>
            </a:pPr>
            <a:r>
              <a:rPr lang="sr-Latn-CS" altLang="en-US" b="1" u="sng"/>
              <a:t>Letovanje</a:t>
            </a:r>
          </a:p>
          <a:p>
            <a:pPr eaLnBrk="1" hangingPunct="1">
              <a:lnSpc>
                <a:spcPct val="90000"/>
              </a:lnSpc>
            </a:pPr>
            <a:r>
              <a:rPr lang="sr-Latn-CS" altLang="en-US" b="1" u="sng"/>
              <a:t>Zimovanje</a:t>
            </a:r>
          </a:p>
          <a:p>
            <a:pPr eaLnBrk="1" hangingPunct="1">
              <a:lnSpc>
                <a:spcPct val="90000"/>
              </a:lnSpc>
            </a:pPr>
            <a:r>
              <a:rPr lang="sr-Latn-CS" altLang="en-US"/>
              <a:t>Produženi boravak</a:t>
            </a:r>
          </a:p>
          <a:p>
            <a:pPr eaLnBrk="1" hangingPunct="1">
              <a:lnSpc>
                <a:spcPct val="90000"/>
              </a:lnSpc>
            </a:pPr>
            <a:r>
              <a:rPr lang="sr-Latn-CS" altLang="en-US"/>
              <a:t>Učenički domovi</a:t>
            </a:r>
          </a:p>
          <a:p>
            <a:pPr eaLnBrk="1" hangingPunct="1">
              <a:lnSpc>
                <a:spcPct val="90000"/>
              </a:lnSpc>
            </a:pPr>
            <a:r>
              <a:rPr lang="sr-Latn-CS" altLang="en-US" b="1" u="sng"/>
              <a:t>Model SPRET-a</a:t>
            </a:r>
            <a:endParaRPr lang="en-US" altLang="en-US" b="1" u="sng"/>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500"/>
                                  </p:stCondLst>
                                  <p:childTnLst>
                                    <p:set>
                                      <p:cBhvr>
                                        <p:cTn id="6" dur="1" fill="hold">
                                          <p:stCondLst>
                                            <p:cond delay="0"/>
                                          </p:stCondLst>
                                        </p:cTn>
                                        <p:tgtEl>
                                          <p:spTgt spid="28675">
                                            <p:bg/>
                                          </p:spTgt>
                                        </p:tgtEl>
                                        <p:attrNameLst>
                                          <p:attrName>style.visibility</p:attrName>
                                        </p:attrNameLst>
                                      </p:cBhvr>
                                      <p:to>
                                        <p:strVal val="visible"/>
                                      </p:to>
                                    </p:set>
                                    <p:animEffect transition="in" filter="randombar(horizontal)">
                                      <p:cBhvr>
                                        <p:cTn id="7" dur="1000"/>
                                        <p:tgtEl>
                                          <p:spTgt spid="28675">
                                            <p:bg/>
                                          </p:spTgt>
                                        </p:tgtEl>
                                      </p:cBhvr>
                                    </p:animEffect>
                                  </p:childTnLst>
                                </p:cTn>
                              </p:par>
                            </p:childTnLst>
                          </p:cTn>
                        </p:par>
                        <p:par>
                          <p:cTn id="8" fill="hold" nodeType="afterGroup">
                            <p:stCondLst>
                              <p:cond delay="1500"/>
                            </p:stCondLst>
                            <p:childTnLst>
                              <p:par>
                                <p:cTn id="9" presetID="14" presetClass="entr" presetSubtype="10" fill="hold" grpId="0" nodeType="afterEffect">
                                  <p:stCondLst>
                                    <p:cond delay="500"/>
                                  </p:stCondLst>
                                  <p:childTnLst>
                                    <p:set>
                                      <p:cBhvr>
                                        <p:cTn id="10" dur="1" fill="hold">
                                          <p:stCondLst>
                                            <p:cond delay="0"/>
                                          </p:stCondLst>
                                        </p:cTn>
                                        <p:tgtEl>
                                          <p:spTgt spid="28675">
                                            <p:txEl>
                                              <p:pRg st="0" end="0"/>
                                            </p:txEl>
                                          </p:spTgt>
                                        </p:tgtEl>
                                        <p:attrNameLst>
                                          <p:attrName>style.visibility</p:attrName>
                                        </p:attrNameLst>
                                      </p:cBhvr>
                                      <p:to>
                                        <p:strVal val="visible"/>
                                      </p:to>
                                    </p:set>
                                    <p:animEffect transition="in" filter="randombar(horizontal)">
                                      <p:cBhvr>
                                        <p:cTn id="11" dur="1000"/>
                                        <p:tgtEl>
                                          <p:spTgt spid="28675">
                                            <p:txEl>
                                              <p:pRg st="0" end="0"/>
                                            </p:txEl>
                                          </p:spTgt>
                                        </p:tgtEl>
                                      </p:cBhvr>
                                    </p:animEffect>
                                  </p:childTnLst>
                                </p:cTn>
                              </p:par>
                            </p:childTnLst>
                          </p:cTn>
                        </p:par>
                        <p:par>
                          <p:cTn id="12" fill="hold" nodeType="afterGroup">
                            <p:stCondLst>
                              <p:cond delay="3000"/>
                            </p:stCondLst>
                            <p:childTnLst>
                              <p:par>
                                <p:cTn id="13" presetID="14" presetClass="entr" presetSubtype="10" fill="hold" grpId="0" nodeType="afterEffect">
                                  <p:stCondLst>
                                    <p:cond delay="500"/>
                                  </p:stCondLst>
                                  <p:childTnLst>
                                    <p:set>
                                      <p:cBhvr>
                                        <p:cTn id="14" dur="1" fill="hold">
                                          <p:stCondLst>
                                            <p:cond delay="0"/>
                                          </p:stCondLst>
                                        </p:cTn>
                                        <p:tgtEl>
                                          <p:spTgt spid="28675">
                                            <p:txEl>
                                              <p:pRg st="1" end="1"/>
                                            </p:txEl>
                                          </p:spTgt>
                                        </p:tgtEl>
                                        <p:attrNameLst>
                                          <p:attrName>style.visibility</p:attrName>
                                        </p:attrNameLst>
                                      </p:cBhvr>
                                      <p:to>
                                        <p:strVal val="visible"/>
                                      </p:to>
                                    </p:set>
                                    <p:animEffect transition="in" filter="randombar(horizontal)">
                                      <p:cBhvr>
                                        <p:cTn id="15" dur="1000"/>
                                        <p:tgtEl>
                                          <p:spTgt spid="28675">
                                            <p:txEl>
                                              <p:pRg st="1" end="1"/>
                                            </p:txEl>
                                          </p:spTgt>
                                        </p:tgtEl>
                                      </p:cBhvr>
                                    </p:animEffect>
                                  </p:childTnLst>
                                </p:cTn>
                              </p:par>
                            </p:childTnLst>
                          </p:cTn>
                        </p:par>
                        <p:par>
                          <p:cTn id="16" fill="hold" nodeType="afterGroup">
                            <p:stCondLst>
                              <p:cond delay="4500"/>
                            </p:stCondLst>
                            <p:childTnLst>
                              <p:par>
                                <p:cTn id="17" presetID="14" presetClass="entr" presetSubtype="10" fill="hold" grpId="0" nodeType="afterEffect">
                                  <p:stCondLst>
                                    <p:cond delay="500"/>
                                  </p:stCondLst>
                                  <p:childTnLst>
                                    <p:set>
                                      <p:cBhvr>
                                        <p:cTn id="18" dur="1" fill="hold">
                                          <p:stCondLst>
                                            <p:cond delay="0"/>
                                          </p:stCondLst>
                                        </p:cTn>
                                        <p:tgtEl>
                                          <p:spTgt spid="28675">
                                            <p:txEl>
                                              <p:pRg st="2" end="2"/>
                                            </p:txEl>
                                          </p:spTgt>
                                        </p:tgtEl>
                                        <p:attrNameLst>
                                          <p:attrName>style.visibility</p:attrName>
                                        </p:attrNameLst>
                                      </p:cBhvr>
                                      <p:to>
                                        <p:strVal val="visible"/>
                                      </p:to>
                                    </p:set>
                                    <p:animEffect transition="in" filter="randombar(horizontal)">
                                      <p:cBhvr>
                                        <p:cTn id="19" dur="1000"/>
                                        <p:tgtEl>
                                          <p:spTgt spid="28675">
                                            <p:txEl>
                                              <p:pRg st="2" end="2"/>
                                            </p:txEl>
                                          </p:spTgt>
                                        </p:tgtEl>
                                      </p:cBhvr>
                                    </p:animEffect>
                                  </p:childTnLst>
                                </p:cTn>
                              </p:par>
                            </p:childTnLst>
                          </p:cTn>
                        </p:par>
                        <p:par>
                          <p:cTn id="20" fill="hold" nodeType="afterGroup">
                            <p:stCondLst>
                              <p:cond delay="6000"/>
                            </p:stCondLst>
                            <p:childTnLst>
                              <p:par>
                                <p:cTn id="21" presetID="14" presetClass="entr" presetSubtype="10" fill="hold" grpId="0" nodeType="afterEffect">
                                  <p:stCondLst>
                                    <p:cond delay="500"/>
                                  </p:stCondLst>
                                  <p:childTnLst>
                                    <p:set>
                                      <p:cBhvr>
                                        <p:cTn id="22" dur="1" fill="hold">
                                          <p:stCondLst>
                                            <p:cond delay="0"/>
                                          </p:stCondLst>
                                        </p:cTn>
                                        <p:tgtEl>
                                          <p:spTgt spid="28675">
                                            <p:txEl>
                                              <p:pRg st="3" end="3"/>
                                            </p:txEl>
                                          </p:spTgt>
                                        </p:tgtEl>
                                        <p:attrNameLst>
                                          <p:attrName>style.visibility</p:attrName>
                                        </p:attrNameLst>
                                      </p:cBhvr>
                                      <p:to>
                                        <p:strVal val="visible"/>
                                      </p:to>
                                    </p:set>
                                    <p:animEffect transition="in" filter="randombar(horizontal)">
                                      <p:cBhvr>
                                        <p:cTn id="23" dur="1000"/>
                                        <p:tgtEl>
                                          <p:spTgt spid="28675">
                                            <p:txEl>
                                              <p:pRg st="3" end="3"/>
                                            </p:txEl>
                                          </p:spTgt>
                                        </p:tgtEl>
                                      </p:cBhvr>
                                    </p:animEffect>
                                  </p:childTnLst>
                                </p:cTn>
                              </p:par>
                            </p:childTnLst>
                          </p:cTn>
                        </p:par>
                        <p:par>
                          <p:cTn id="24" fill="hold" nodeType="afterGroup">
                            <p:stCondLst>
                              <p:cond delay="7500"/>
                            </p:stCondLst>
                            <p:childTnLst>
                              <p:par>
                                <p:cTn id="25" presetID="14" presetClass="entr" presetSubtype="10" fill="hold" grpId="0" nodeType="afterEffect">
                                  <p:stCondLst>
                                    <p:cond delay="500"/>
                                  </p:stCondLst>
                                  <p:childTnLst>
                                    <p:set>
                                      <p:cBhvr>
                                        <p:cTn id="26" dur="1" fill="hold">
                                          <p:stCondLst>
                                            <p:cond delay="0"/>
                                          </p:stCondLst>
                                        </p:cTn>
                                        <p:tgtEl>
                                          <p:spTgt spid="28675">
                                            <p:txEl>
                                              <p:pRg st="4" end="4"/>
                                            </p:txEl>
                                          </p:spTgt>
                                        </p:tgtEl>
                                        <p:attrNameLst>
                                          <p:attrName>style.visibility</p:attrName>
                                        </p:attrNameLst>
                                      </p:cBhvr>
                                      <p:to>
                                        <p:strVal val="visible"/>
                                      </p:to>
                                    </p:set>
                                    <p:animEffect transition="in" filter="randombar(horizontal)">
                                      <p:cBhvr>
                                        <p:cTn id="27" dur="1000"/>
                                        <p:tgtEl>
                                          <p:spTgt spid="28675">
                                            <p:txEl>
                                              <p:pRg st="4" end="4"/>
                                            </p:txEl>
                                          </p:spTgt>
                                        </p:tgtEl>
                                      </p:cBhvr>
                                    </p:animEffect>
                                  </p:childTnLst>
                                </p:cTn>
                              </p:par>
                            </p:childTnLst>
                          </p:cTn>
                        </p:par>
                        <p:par>
                          <p:cTn id="28" fill="hold" nodeType="afterGroup">
                            <p:stCondLst>
                              <p:cond delay="9000"/>
                            </p:stCondLst>
                            <p:childTnLst>
                              <p:par>
                                <p:cTn id="29" presetID="14" presetClass="entr" presetSubtype="10" fill="hold" grpId="0" nodeType="afterEffect">
                                  <p:stCondLst>
                                    <p:cond delay="500"/>
                                  </p:stCondLst>
                                  <p:childTnLst>
                                    <p:set>
                                      <p:cBhvr>
                                        <p:cTn id="30" dur="1" fill="hold">
                                          <p:stCondLst>
                                            <p:cond delay="0"/>
                                          </p:stCondLst>
                                        </p:cTn>
                                        <p:tgtEl>
                                          <p:spTgt spid="28675">
                                            <p:txEl>
                                              <p:pRg st="5" end="5"/>
                                            </p:txEl>
                                          </p:spTgt>
                                        </p:tgtEl>
                                        <p:attrNameLst>
                                          <p:attrName>style.visibility</p:attrName>
                                        </p:attrNameLst>
                                      </p:cBhvr>
                                      <p:to>
                                        <p:strVal val="visible"/>
                                      </p:to>
                                    </p:set>
                                    <p:animEffect transition="in" filter="randombar(horizontal)">
                                      <p:cBhvr>
                                        <p:cTn id="31" dur="1000"/>
                                        <p:tgtEl>
                                          <p:spTgt spid="28675">
                                            <p:txEl>
                                              <p:pRg st="5" end="5"/>
                                            </p:txEl>
                                          </p:spTgt>
                                        </p:tgtEl>
                                      </p:cBhvr>
                                    </p:animEffect>
                                  </p:childTnLst>
                                </p:cTn>
                              </p:par>
                            </p:childTnLst>
                          </p:cTn>
                        </p:par>
                        <p:par>
                          <p:cTn id="32" fill="hold" nodeType="afterGroup">
                            <p:stCondLst>
                              <p:cond delay="10500"/>
                            </p:stCondLst>
                            <p:childTnLst>
                              <p:par>
                                <p:cTn id="33" presetID="14" presetClass="entr" presetSubtype="10" fill="hold" grpId="0" nodeType="afterEffect">
                                  <p:stCondLst>
                                    <p:cond delay="500"/>
                                  </p:stCondLst>
                                  <p:childTnLst>
                                    <p:set>
                                      <p:cBhvr>
                                        <p:cTn id="34" dur="1" fill="hold">
                                          <p:stCondLst>
                                            <p:cond delay="0"/>
                                          </p:stCondLst>
                                        </p:cTn>
                                        <p:tgtEl>
                                          <p:spTgt spid="28675">
                                            <p:txEl>
                                              <p:pRg st="6" end="6"/>
                                            </p:txEl>
                                          </p:spTgt>
                                        </p:tgtEl>
                                        <p:attrNameLst>
                                          <p:attrName>style.visibility</p:attrName>
                                        </p:attrNameLst>
                                      </p:cBhvr>
                                      <p:to>
                                        <p:strVal val="visible"/>
                                      </p:to>
                                    </p:set>
                                    <p:animEffect transition="in" filter="randombar(horizontal)">
                                      <p:cBhvr>
                                        <p:cTn id="35" dur="1000"/>
                                        <p:tgtEl>
                                          <p:spTgt spid="28675">
                                            <p:txEl>
                                              <p:pRg st="6" end="6"/>
                                            </p:txEl>
                                          </p:spTgt>
                                        </p:tgtEl>
                                      </p:cBhvr>
                                    </p:animEffect>
                                  </p:childTnLst>
                                </p:cTn>
                              </p:par>
                            </p:childTnLst>
                          </p:cTn>
                        </p:par>
                        <p:par>
                          <p:cTn id="36" fill="hold" nodeType="afterGroup">
                            <p:stCondLst>
                              <p:cond delay="12000"/>
                            </p:stCondLst>
                            <p:childTnLst>
                              <p:par>
                                <p:cTn id="37" presetID="14" presetClass="entr" presetSubtype="10" fill="hold" grpId="0" nodeType="afterEffect">
                                  <p:stCondLst>
                                    <p:cond delay="500"/>
                                  </p:stCondLst>
                                  <p:childTnLst>
                                    <p:set>
                                      <p:cBhvr>
                                        <p:cTn id="38" dur="1" fill="hold">
                                          <p:stCondLst>
                                            <p:cond delay="0"/>
                                          </p:stCondLst>
                                        </p:cTn>
                                        <p:tgtEl>
                                          <p:spTgt spid="28675">
                                            <p:txEl>
                                              <p:pRg st="7" end="7"/>
                                            </p:txEl>
                                          </p:spTgt>
                                        </p:tgtEl>
                                        <p:attrNameLst>
                                          <p:attrName>style.visibility</p:attrName>
                                        </p:attrNameLst>
                                      </p:cBhvr>
                                      <p:to>
                                        <p:strVal val="visible"/>
                                      </p:to>
                                    </p:set>
                                    <p:animEffect transition="in" filter="randombar(horizontal)">
                                      <p:cBhvr>
                                        <p:cTn id="39" dur="1000"/>
                                        <p:tgtEl>
                                          <p:spTgt spid="28675">
                                            <p:txEl>
                                              <p:pRg st="7" end="7"/>
                                            </p:txEl>
                                          </p:spTgt>
                                        </p:tgtEl>
                                      </p:cBhvr>
                                    </p:animEffect>
                                  </p:childTnLst>
                                </p:cTn>
                              </p:par>
                            </p:childTnLst>
                          </p:cTn>
                        </p:par>
                        <p:par>
                          <p:cTn id="40" fill="hold" nodeType="afterGroup">
                            <p:stCondLst>
                              <p:cond delay="13500"/>
                            </p:stCondLst>
                            <p:childTnLst>
                              <p:par>
                                <p:cTn id="41" presetID="14" presetClass="entr" presetSubtype="10" fill="hold" grpId="0" nodeType="afterEffect">
                                  <p:stCondLst>
                                    <p:cond delay="500"/>
                                  </p:stCondLst>
                                  <p:childTnLst>
                                    <p:set>
                                      <p:cBhvr>
                                        <p:cTn id="42" dur="1" fill="hold">
                                          <p:stCondLst>
                                            <p:cond delay="0"/>
                                          </p:stCondLst>
                                        </p:cTn>
                                        <p:tgtEl>
                                          <p:spTgt spid="28675">
                                            <p:txEl>
                                              <p:pRg st="8" end="8"/>
                                            </p:txEl>
                                          </p:spTgt>
                                        </p:tgtEl>
                                        <p:attrNameLst>
                                          <p:attrName>style.visibility</p:attrName>
                                        </p:attrNameLst>
                                      </p:cBhvr>
                                      <p:to>
                                        <p:strVal val="visible"/>
                                      </p:to>
                                    </p:set>
                                    <p:animEffect transition="in" filter="randombar(horizontal)">
                                      <p:cBhvr>
                                        <p:cTn id="43" dur="1000"/>
                                        <p:tgtEl>
                                          <p:spTgt spid="28675">
                                            <p:txEl>
                                              <p:pRg st="8" end="8"/>
                                            </p:txEl>
                                          </p:spTgt>
                                        </p:tgtEl>
                                      </p:cBhvr>
                                    </p:animEffect>
                                  </p:childTnLst>
                                </p:cTn>
                              </p:par>
                            </p:childTnLst>
                          </p:cTn>
                        </p:par>
                        <p:par>
                          <p:cTn id="44" fill="hold" nodeType="afterGroup">
                            <p:stCondLst>
                              <p:cond delay="15000"/>
                            </p:stCondLst>
                            <p:childTnLst>
                              <p:par>
                                <p:cTn id="45" presetID="6" presetClass="emph" presetSubtype="0" fill="hold" grpId="1" nodeType="afterEffect">
                                  <p:stCondLst>
                                    <p:cond delay="2000"/>
                                  </p:stCondLst>
                                  <p:childTnLst>
                                    <p:animScale>
                                      <p:cBhvr>
                                        <p:cTn id="46" dur="1000" fill="hold"/>
                                        <p:tgtEl>
                                          <p:spTgt spid="28675">
                                            <p:bg/>
                                          </p:spTgt>
                                        </p:tgtEl>
                                      </p:cBhvr>
                                      <p:by x="150000" y="150000"/>
                                    </p:animScale>
                                  </p:childTnLst>
                                </p:cTn>
                              </p:par>
                            </p:childTnLst>
                          </p:cTn>
                        </p:par>
                        <p:par>
                          <p:cTn id="47" fill="hold" nodeType="afterGroup">
                            <p:stCondLst>
                              <p:cond delay="18000"/>
                            </p:stCondLst>
                            <p:childTnLst>
                              <p:par>
                                <p:cTn id="48" presetID="6" presetClass="emph" presetSubtype="0" fill="hold" grpId="1" nodeType="afterEffect">
                                  <p:stCondLst>
                                    <p:cond delay="2000"/>
                                  </p:stCondLst>
                                  <p:childTnLst>
                                    <p:animScale>
                                      <p:cBhvr>
                                        <p:cTn id="49" dur="1000" fill="hold"/>
                                        <p:tgtEl>
                                          <p:spTgt spid="28675">
                                            <p:txEl>
                                              <p:pRg st="0" end="0"/>
                                            </p:txEl>
                                          </p:spTgt>
                                        </p:tgtEl>
                                      </p:cBhvr>
                                      <p:by x="150000" y="150000"/>
                                    </p:animScale>
                                  </p:childTnLst>
                                </p:cTn>
                              </p:par>
                            </p:childTnLst>
                          </p:cTn>
                        </p:par>
                        <p:par>
                          <p:cTn id="50" fill="hold" nodeType="afterGroup">
                            <p:stCondLst>
                              <p:cond delay="21000"/>
                            </p:stCondLst>
                            <p:childTnLst>
                              <p:par>
                                <p:cTn id="51" presetID="6" presetClass="emph" presetSubtype="0" fill="hold" grpId="1" nodeType="afterEffect">
                                  <p:stCondLst>
                                    <p:cond delay="2000"/>
                                  </p:stCondLst>
                                  <p:childTnLst>
                                    <p:animScale>
                                      <p:cBhvr>
                                        <p:cTn id="52" dur="1000" fill="hold"/>
                                        <p:tgtEl>
                                          <p:spTgt spid="28675">
                                            <p:txEl>
                                              <p:pRg st="1" end="1"/>
                                            </p:txEl>
                                          </p:spTgt>
                                        </p:tgtEl>
                                      </p:cBhvr>
                                      <p:by x="150000" y="150000"/>
                                    </p:animScale>
                                  </p:childTnLst>
                                </p:cTn>
                              </p:par>
                            </p:childTnLst>
                          </p:cTn>
                        </p:par>
                        <p:par>
                          <p:cTn id="53" fill="hold" nodeType="afterGroup">
                            <p:stCondLst>
                              <p:cond delay="24000"/>
                            </p:stCondLst>
                            <p:childTnLst>
                              <p:par>
                                <p:cTn id="54" presetID="6" presetClass="emph" presetSubtype="0" fill="hold" grpId="1" nodeType="afterEffect">
                                  <p:stCondLst>
                                    <p:cond delay="2000"/>
                                  </p:stCondLst>
                                  <p:childTnLst>
                                    <p:animScale>
                                      <p:cBhvr>
                                        <p:cTn id="55" dur="1000" fill="hold"/>
                                        <p:tgtEl>
                                          <p:spTgt spid="28675">
                                            <p:txEl>
                                              <p:pRg st="2" end="2"/>
                                            </p:txEl>
                                          </p:spTgt>
                                        </p:tgtEl>
                                      </p:cBhvr>
                                      <p:by x="150000" y="150000"/>
                                    </p:animScale>
                                  </p:childTnLst>
                                </p:cTn>
                              </p:par>
                            </p:childTnLst>
                          </p:cTn>
                        </p:par>
                        <p:par>
                          <p:cTn id="56" fill="hold" nodeType="afterGroup">
                            <p:stCondLst>
                              <p:cond delay="27000"/>
                            </p:stCondLst>
                            <p:childTnLst>
                              <p:par>
                                <p:cTn id="57" presetID="6" presetClass="emph" presetSubtype="0" fill="hold" grpId="1" nodeType="afterEffect">
                                  <p:stCondLst>
                                    <p:cond delay="2000"/>
                                  </p:stCondLst>
                                  <p:childTnLst>
                                    <p:animScale>
                                      <p:cBhvr>
                                        <p:cTn id="58" dur="1000" fill="hold"/>
                                        <p:tgtEl>
                                          <p:spTgt spid="28675">
                                            <p:txEl>
                                              <p:pRg st="3" end="3"/>
                                            </p:txEl>
                                          </p:spTgt>
                                        </p:tgtEl>
                                      </p:cBhvr>
                                      <p:by x="150000" y="150000"/>
                                    </p:animScale>
                                  </p:childTnLst>
                                </p:cTn>
                              </p:par>
                            </p:childTnLst>
                          </p:cTn>
                        </p:par>
                        <p:par>
                          <p:cTn id="59" fill="hold" nodeType="afterGroup">
                            <p:stCondLst>
                              <p:cond delay="30000"/>
                            </p:stCondLst>
                            <p:childTnLst>
                              <p:par>
                                <p:cTn id="60" presetID="6" presetClass="emph" presetSubtype="0" fill="hold" grpId="1" nodeType="afterEffect">
                                  <p:stCondLst>
                                    <p:cond delay="2000"/>
                                  </p:stCondLst>
                                  <p:childTnLst>
                                    <p:animScale>
                                      <p:cBhvr>
                                        <p:cTn id="61" dur="1000" fill="hold"/>
                                        <p:tgtEl>
                                          <p:spTgt spid="28675">
                                            <p:txEl>
                                              <p:pRg st="4" end="4"/>
                                            </p:txEl>
                                          </p:spTgt>
                                        </p:tgtEl>
                                      </p:cBhvr>
                                      <p:by x="150000" y="150000"/>
                                    </p:animScale>
                                  </p:childTnLst>
                                </p:cTn>
                              </p:par>
                            </p:childTnLst>
                          </p:cTn>
                        </p:par>
                        <p:par>
                          <p:cTn id="62" fill="hold" nodeType="afterGroup">
                            <p:stCondLst>
                              <p:cond delay="33000"/>
                            </p:stCondLst>
                            <p:childTnLst>
                              <p:par>
                                <p:cTn id="63" presetID="6" presetClass="emph" presetSubtype="0" fill="hold" grpId="1" nodeType="afterEffect">
                                  <p:stCondLst>
                                    <p:cond delay="2000"/>
                                  </p:stCondLst>
                                  <p:childTnLst>
                                    <p:animScale>
                                      <p:cBhvr>
                                        <p:cTn id="64" dur="1000" fill="hold"/>
                                        <p:tgtEl>
                                          <p:spTgt spid="28675">
                                            <p:txEl>
                                              <p:pRg st="5" end="5"/>
                                            </p:txEl>
                                          </p:spTgt>
                                        </p:tgtEl>
                                      </p:cBhvr>
                                      <p:by x="150000" y="150000"/>
                                    </p:animScale>
                                  </p:childTnLst>
                                </p:cTn>
                              </p:par>
                            </p:childTnLst>
                          </p:cTn>
                        </p:par>
                        <p:par>
                          <p:cTn id="65" fill="hold" nodeType="afterGroup">
                            <p:stCondLst>
                              <p:cond delay="36000"/>
                            </p:stCondLst>
                            <p:childTnLst>
                              <p:par>
                                <p:cTn id="66" presetID="6" presetClass="emph" presetSubtype="0" fill="hold" grpId="1" nodeType="afterEffect">
                                  <p:stCondLst>
                                    <p:cond delay="2000"/>
                                  </p:stCondLst>
                                  <p:childTnLst>
                                    <p:animScale>
                                      <p:cBhvr>
                                        <p:cTn id="67" dur="1000" fill="hold"/>
                                        <p:tgtEl>
                                          <p:spTgt spid="28675">
                                            <p:txEl>
                                              <p:pRg st="6" end="6"/>
                                            </p:txEl>
                                          </p:spTgt>
                                        </p:tgtEl>
                                      </p:cBhvr>
                                      <p:by x="150000" y="150000"/>
                                    </p:animScale>
                                  </p:childTnLst>
                                </p:cTn>
                              </p:par>
                            </p:childTnLst>
                          </p:cTn>
                        </p:par>
                        <p:par>
                          <p:cTn id="68" fill="hold" nodeType="afterGroup">
                            <p:stCondLst>
                              <p:cond delay="39000"/>
                            </p:stCondLst>
                            <p:childTnLst>
                              <p:par>
                                <p:cTn id="69" presetID="6" presetClass="emph" presetSubtype="0" fill="hold" grpId="1" nodeType="afterEffect">
                                  <p:stCondLst>
                                    <p:cond delay="2000"/>
                                  </p:stCondLst>
                                  <p:childTnLst>
                                    <p:animScale>
                                      <p:cBhvr>
                                        <p:cTn id="70" dur="1000" fill="hold"/>
                                        <p:tgtEl>
                                          <p:spTgt spid="28675">
                                            <p:txEl>
                                              <p:pRg st="7" end="7"/>
                                            </p:txEl>
                                          </p:spTgt>
                                        </p:tgtEl>
                                      </p:cBhvr>
                                      <p:by x="150000" y="150000"/>
                                    </p:animScale>
                                  </p:childTnLst>
                                </p:cTn>
                              </p:par>
                            </p:childTnLst>
                          </p:cTn>
                        </p:par>
                        <p:par>
                          <p:cTn id="71" fill="hold" nodeType="afterGroup">
                            <p:stCondLst>
                              <p:cond delay="42000"/>
                            </p:stCondLst>
                            <p:childTnLst>
                              <p:par>
                                <p:cTn id="72" presetID="6" presetClass="emph" presetSubtype="0" fill="hold" grpId="1" nodeType="afterEffect">
                                  <p:stCondLst>
                                    <p:cond delay="2000"/>
                                  </p:stCondLst>
                                  <p:childTnLst>
                                    <p:animScale>
                                      <p:cBhvr>
                                        <p:cTn id="73" dur="1000" fill="hold"/>
                                        <p:tgtEl>
                                          <p:spTgt spid="28675">
                                            <p:txEl>
                                              <p:pRg st="8" end="8"/>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animBg="1"/>
      <p:bldP spid="28675" grpI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05631661-9A6F-1BE8-4BB5-76EB28155A12}"/>
              </a:ext>
            </a:extLst>
          </p:cNvPr>
          <p:cNvSpPr>
            <a:spLocks noChangeArrowheads="1"/>
          </p:cNvSpPr>
          <p:nvPr/>
        </p:nvSpPr>
        <p:spPr bwMode="auto">
          <a:xfrm>
            <a:off x="1524001" y="-384720"/>
            <a:ext cx="18473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defRPr sz="4400" b="1">
                <a:solidFill>
                  <a:schemeClr val="tx1"/>
                </a:solidFill>
                <a:latin typeface="Comic Sans MS" panose="030F0702030302020204" pitchFamily="66" charset="0"/>
              </a:defRPr>
            </a:lvl1pPr>
            <a:lvl2pPr marL="742950" indent="-285750">
              <a:defRPr sz="4400" b="1">
                <a:solidFill>
                  <a:schemeClr val="tx1"/>
                </a:solidFill>
                <a:latin typeface="Comic Sans MS" panose="030F0702030302020204" pitchFamily="66" charset="0"/>
              </a:defRPr>
            </a:lvl2pPr>
            <a:lvl3pPr marL="1143000" indent="-228600">
              <a:defRPr sz="4400" b="1">
                <a:solidFill>
                  <a:schemeClr val="tx1"/>
                </a:solidFill>
                <a:latin typeface="Comic Sans MS" panose="030F0702030302020204" pitchFamily="66" charset="0"/>
              </a:defRPr>
            </a:lvl3pPr>
            <a:lvl4pPr marL="1600200" indent="-228600">
              <a:defRPr sz="4400" b="1">
                <a:solidFill>
                  <a:schemeClr val="tx1"/>
                </a:solidFill>
                <a:latin typeface="Comic Sans MS" panose="030F0702030302020204" pitchFamily="66" charset="0"/>
              </a:defRPr>
            </a:lvl4pPr>
            <a:lvl5pPr marL="2057400" indent="-228600">
              <a:defRPr sz="4400" b="1">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4400" b="1">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4400" b="1">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4400" b="1">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4400" b="1">
                <a:solidFill>
                  <a:schemeClr val="tx1"/>
                </a:solidFill>
                <a:latin typeface="Comic Sans MS" panose="030F0702030302020204" pitchFamily="66" charset="0"/>
              </a:defRPr>
            </a:lvl9pPr>
          </a:lstStyle>
          <a:p>
            <a:endParaRPr lang="en-US" altLang="en-US"/>
          </a:p>
        </p:txBody>
      </p:sp>
      <p:graphicFrame>
        <p:nvGraphicFramePr>
          <p:cNvPr id="48131" name="Object 1">
            <a:extLst>
              <a:ext uri="{FF2B5EF4-FFF2-40B4-BE49-F238E27FC236}">
                <a16:creationId xmlns:a16="http://schemas.microsoft.com/office/drawing/2014/main" id="{BB6E5E64-E9BC-567D-8165-C73582D65E0C}"/>
              </a:ext>
            </a:extLst>
          </p:cNvPr>
          <p:cNvGraphicFramePr>
            <a:graphicFrameLocks noChangeAspect="1"/>
          </p:cNvGraphicFramePr>
          <p:nvPr/>
        </p:nvGraphicFramePr>
        <p:xfrm>
          <a:off x="1524000" y="0"/>
          <a:ext cx="9151938" cy="6858000"/>
        </p:xfrm>
        <a:graphic>
          <a:graphicData uri="http://schemas.openxmlformats.org/presentationml/2006/ole">
            <mc:AlternateContent xmlns:mc="http://schemas.openxmlformats.org/markup-compatibility/2006">
              <mc:Choice xmlns:v="urn:schemas-microsoft-com:vml" Requires="v">
                <p:oleObj name="Slide" r:id="rId2" imgW="4051883" imgH="3061982" progId="PowerPoint.Template.12">
                  <p:embed/>
                </p:oleObj>
              </mc:Choice>
              <mc:Fallback>
                <p:oleObj name="Slide" r:id="rId2" imgW="4051883" imgH="3061982" progId="PowerPoint.Template.12">
                  <p:embed/>
                  <p:pic>
                    <p:nvPicPr>
                      <p:cNvPr id="48131" name="Object 1">
                        <a:extLst>
                          <a:ext uri="{FF2B5EF4-FFF2-40B4-BE49-F238E27FC236}">
                            <a16:creationId xmlns:a16="http://schemas.microsoft.com/office/drawing/2014/main" id="{BB6E5E64-E9BC-567D-8165-C73582D65E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51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extBox 1">
            <a:extLst>
              <a:ext uri="{FF2B5EF4-FFF2-40B4-BE49-F238E27FC236}">
                <a16:creationId xmlns:a16="http://schemas.microsoft.com/office/drawing/2014/main" id="{F4717618-0550-E5FD-0258-68044481F3CF}"/>
              </a:ext>
            </a:extLst>
          </p:cNvPr>
          <p:cNvSpPr txBox="1"/>
          <p:nvPr/>
        </p:nvSpPr>
        <p:spPr>
          <a:xfrm rot="19929784">
            <a:off x="5156740" y="3245903"/>
            <a:ext cx="7032567" cy="1754326"/>
          </a:xfrm>
          <a:prstGeom prst="rect">
            <a:avLst/>
          </a:prstGeom>
          <a:solidFill>
            <a:srgbClr val="FFC000"/>
          </a:solidFill>
        </p:spPr>
        <p:txBody>
          <a:bodyPr wrap="square" rtlCol="0">
            <a:spAutoFit/>
          </a:bodyPr>
          <a:lstStyle/>
          <a:p>
            <a:pPr algn="ctr"/>
            <a:r>
              <a:rPr lang="sr-Latn-RS" sz="3600" dirty="0"/>
              <a:t>Škola dobija status sportske organizacije, da bi mogla da konkuriše za sredstva JLS</a:t>
            </a:r>
            <a:endParaRPr lang="en-GB"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CA21BD39-4EC0-BF4D-4C37-1A125EE9B7E0}"/>
              </a:ext>
            </a:extLst>
          </p:cNvPr>
          <p:cNvSpPr>
            <a:spLocks noGrp="1" noChangeArrowheads="1"/>
          </p:cNvSpPr>
          <p:nvPr>
            <p:ph type="title"/>
          </p:nvPr>
        </p:nvSpPr>
        <p:spPr/>
        <p:txBody>
          <a:bodyPr/>
          <a:lstStyle/>
          <a:p>
            <a:r>
              <a:rPr lang="en-US" altLang="en-US" sz="4000" b="1"/>
              <a:t>MOTIVACIJA </a:t>
            </a:r>
            <a:r>
              <a:rPr lang="sr-Latn-CS" altLang="en-US" sz="4000" b="1"/>
              <a:t>- PRIMERI</a:t>
            </a:r>
            <a:endParaRPr lang="en-US" altLang="en-US" sz="4000" b="1"/>
          </a:p>
        </p:txBody>
      </p:sp>
      <p:sp>
        <p:nvSpPr>
          <p:cNvPr id="49155" name="Rectangle 3" descr="Newsprint">
            <a:extLst>
              <a:ext uri="{FF2B5EF4-FFF2-40B4-BE49-F238E27FC236}">
                <a16:creationId xmlns:a16="http://schemas.microsoft.com/office/drawing/2014/main" id="{D11658FC-DF6A-D24A-34B1-A2B720BCE549}"/>
              </a:ext>
            </a:extLst>
          </p:cNvPr>
          <p:cNvSpPr>
            <a:spLocks noGrp="1" noChangeArrowheads="1"/>
          </p:cNvSpPr>
          <p:nvPr>
            <p:ph type="body" idx="1"/>
          </p:nvPr>
        </p:nvSpPr>
        <p:spPr>
          <a:blipFill dpi="0" rotWithShape="1">
            <a:blip r:embed="rId2"/>
            <a:srcRect/>
            <a:tile tx="0" ty="0" sx="100000" sy="100000" flip="none" algn="tl"/>
          </a:blipFill>
        </p:spPr>
        <p:txBody>
          <a:bodyPr/>
          <a:lstStyle/>
          <a:p>
            <a:r>
              <a:rPr lang="sr-Latn-CS" altLang="en-US" dirty="0"/>
              <a:t>Letovanje CDL Bg</a:t>
            </a:r>
          </a:p>
          <a:p>
            <a:r>
              <a:rPr lang="sr-Latn-CS" altLang="en-US" dirty="0"/>
              <a:t>Logorovanje FFK</a:t>
            </a:r>
          </a:p>
          <a:p>
            <a:r>
              <a:rPr lang="sr-Latn-CS" altLang="en-US" dirty="0"/>
              <a:t>DUUO Beograd na Kopaoniku</a:t>
            </a:r>
          </a:p>
          <a:p>
            <a:r>
              <a:rPr lang="sr-Latn-CS" altLang="en-US" dirty="0"/>
              <a:t>SKI fest Srbije ’97. i ‘98.</a:t>
            </a:r>
          </a:p>
          <a:p>
            <a:r>
              <a:rPr lang="sr-Latn-CS" altLang="en-US" dirty="0"/>
              <a:t>Dečji zimski ski festival od 2000.</a:t>
            </a:r>
          </a:p>
          <a:p>
            <a:r>
              <a:rPr lang="sr-Latn-CS" altLang="en-US" dirty="0"/>
              <a:t>Gimnazija Zrenjanin</a:t>
            </a:r>
            <a:endParaRPr lang="en-US" altLang="en-US" dirty="0"/>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67361-8686-22C9-A540-930F0A4C50B2}"/>
              </a:ext>
            </a:extLst>
          </p:cNvPr>
          <p:cNvSpPr>
            <a:spLocks noGrp="1"/>
          </p:cNvSpPr>
          <p:nvPr>
            <p:ph type="title"/>
          </p:nvPr>
        </p:nvSpPr>
        <p:spPr>
          <a:xfrm>
            <a:off x="838200" y="980266"/>
            <a:ext cx="10515600" cy="1325563"/>
          </a:xfrm>
        </p:spPr>
        <p:txBody>
          <a:bodyPr>
            <a:normAutofit/>
          </a:bodyPr>
          <a:lstStyle/>
          <a:p>
            <a:pPr algn="ctr"/>
            <a:r>
              <a:rPr lang="sr-Latn-RS" b="1" dirty="0"/>
              <a:t>ERAZMUS + Sport fondovi za podsticanje novih 100 miliona evropljana na fizičku aktivnost</a:t>
            </a:r>
            <a:endParaRPr lang="en-GB" b="1" dirty="0"/>
          </a:p>
        </p:txBody>
      </p:sp>
      <p:sp>
        <p:nvSpPr>
          <p:cNvPr id="3" name="Content Placeholder 2">
            <a:extLst>
              <a:ext uri="{FF2B5EF4-FFF2-40B4-BE49-F238E27FC236}">
                <a16:creationId xmlns:a16="http://schemas.microsoft.com/office/drawing/2014/main" id="{A5D68F2A-8D31-CDEE-0DE0-645160496C28}"/>
              </a:ext>
            </a:extLst>
          </p:cNvPr>
          <p:cNvSpPr>
            <a:spLocks noGrp="1"/>
          </p:cNvSpPr>
          <p:nvPr>
            <p:ph idx="1"/>
          </p:nvPr>
        </p:nvSpPr>
        <p:spPr>
          <a:xfrm>
            <a:off x="838200" y="2693323"/>
            <a:ext cx="10515600" cy="3483639"/>
          </a:xfrm>
        </p:spPr>
        <p:txBody>
          <a:bodyPr/>
          <a:lstStyle/>
          <a:p>
            <a:pPr marL="0" indent="0">
              <a:buNone/>
            </a:pPr>
            <a:r>
              <a:rPr lang="sr-Latn-RS" dirty="0"/>
              <a:t>2011-2018   </a:t>
            </a:r>
            <a:r>
              <a:rPr lang="sr-Latn-RS" sz="7200" b="1" dirty="0"/>
              <a:t>235</a:t>
            </a:r>
            <a:r>
              <a:rPr lang="sr-Latn-RS" dirty="0"/>
              <a:t> miliona eura</a:t>
            </a:r>
          </a:p>
          <a:p>
            <a:pPr marL="0" indent="0">
              <a:buNone/>
            </a:pPr>
            <a:r>
              <a:rPr lang="sr-Latn-RS" dirty="0"/>
              <a:t>2020-2027 </a:t>
            </a:r>
            <a:r>
              <a:rPr lang="sr-Latn-RS" sz="7200" b="1" dirty="0"/>
              <a:t>550</a:t>
            </a:r>
            <a:r>
              <a:rPr lang="sr-Latn-RS" dirty="0"/>
              <a:t> miliona eur</a:t>
            </a:r>
            <a:endParaRPr lang="en-GB" dirty="0"/>
          </a:p>
        </p:txBody>
      </p:sp>
    </p:spTree>
    <p:extLst>
      <p:ext uri="{BB962C8B-B14F-4D97-AF65-F5344CB8AC3E}">
        <p14:creationId xmlns:p14="http://schemas.microsoft.com/office/powerpoint/2010/main" val="212066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8A61AA-1333-FC39-D9E7-0055C3D88FA6}"/>
              </a:ext>
            </a:extLst>
          </p:cNvPr>
          <p:cNvSpPr>
            <a:spLocks noGrp="1"/>
          </p:cNvSpPr>
          <p:nvPr>
            <p:ph idx="1"/>
          </p:nvPr>
        </p:nvSpPr>
        <p:spPr>
          <a:xfrm>
            <a:off x="256309" y="365125"/>
            <a:ext cx="6204181" cy="6492875"/>
          </a:xfrm>
        </p:spPr>
        <p:txBody>
          <a:bodyPr/>
          <a:lstStyle/>
          <a:p>
            <a:pPr marL="0" indent="0" algn="ctr">
              <a:buNone/>
            </a:pPr>
            <a:r>
              <a:rPr lang="en-GB" dirty="0"/>
              <a:t>HEPA-O, </a:t>
            </a:r>
            <a:r>
              <a:rPr lang="en-GB" dirty="0" err="1"/>
              <a:t>скраћено</a:t>
            </a:r>
            <a:r>
              <a:rPr lang="en-GB" dirty="0"/>
              <a:t> </a:t>
            </a:r>
            <a:r>
              <a:rPr lang="en-GB" dirty="0" err="1"/>
              <a:t>од</a:t>
            </a:r>
            <a:r>
              <a:rPr lang="en-GB" dirty="0"/>
              <a:t> </a:t>
            </a:r>
            <a:r>
              <a:rPr lang="en-GB" dirty="0" err="1"/>
              <a:t>Олимпијада</a:t>
            </a:r>
            <a:r>
              <a:rPr lang="en-GB" dirty="0"/>
              <a:t> </a:t>
            </a:r>
            <a:r>
              <a:rPr lang="en-GB" dirty="0" err="1"/>
              <a:t>физичке</a:t>
            </a:r>
            <a:r>
              <a:rPr lang="en-GB" dirty="0"/>
              <a:t> </a:t>
            </a:r>
            <a:r>
              <a:rPr lang="en-GB" dirty="0" err="1"/>
              <a:t>активности</a:t>
            </a:r>
            <a:r>
              <a:rPr lang="en-GB" dirty="0"/>
              <a:t> </a:t>
            </a:r>
            <a:r>
              <a:rPr lang="en-GB" dirty="0" err="1"/>
              <a:t>за</a:t>
            </a:r>
            <a:r>
              <a:rPr lang="en-GB" dirty="0"/>
              <a:t> </a:t>
            </a:r>
            <a:r>
              <a:rPr lang="en-GB" dirty="0" err="1"/>
              <a:t>унапређење</a:t>
            </a:r>
            <a:r>
              <a:rPr lang="en-GB" dirty="0"/>
              <a:t> </a:t>
            </a:r>
            <a:r>
              <a:rPr lang="en-GB" dirty="0" err="1"/>
              <a:t>здравља</a:t>
            </a:r>
            <a:r>
              <a:rPr lang="en-GB" dirty="0"/>
              <a:t>, </a:t>
            </a:r>
            <a:r>
              <a:rPr lang="en-GB" dirty="0" err="1"/>
              <a:t>је</a:t>
            </a:r>
            <a:r>
              <a:rPr lang="en-GB" dirty="0"/>
              <a:t> </a:t>
            </a:r>
            <a:r>
              <a:rPr lang="en-GB" dirty="0" err="1"/>
              <a:t>иницијатива</a:t>
            </a:r>
            <a:r>
              <a:rPr lang="en-GB" dirty="0"/>
              <a:t> </a:t>
            </a:r>
            <a:r>
              <a:rPr lang="en-GB" dirty="0" err="1"/>
              <a:t>коју</a:t>
            </a:r>
            <a:r>
              <a:rPr lang="en-GB" dirty="0"/>
              <a:t> </a:t>
            </a:r>
            <a:r>
              <a:rPr lang="en-GB" dirty="0" err="1"/>
              <a:t>води</a:t>
            </a:r>
            <a:r>
              <a:rPr lang="en-GB" dirty="0"/>
              <a:t> BG Be Active, </a:t>
            </a:r>
            <a:r>
              <a:rPr lang="en-GB" dirty="0" err="1"/>
              <a:t>са</a:t>
            </a:r>
            <a:r>
              <a:rPr lang="en-GB" dirty="0"/>
              <a:t> </a:t>
            </a:r>
            <a:r>
              <a:rPr lang="en-GB" dirty="0" err="1"/>
              <a:t>једноставном</a:t>
            </a:r>
            <a:r>
              <a:rPr lang="en-GB" dirty="0"/>
              <a:t> </a:t>
            </a:r>
            <a:r>
              <a:rPr lang="en-GB" dirty="0" err="1"/>
              <a:t>али</a:t>
            </a:r>
            <a:r>
              <a:rPr lang="en-GB" dirty="0"/>
              <a:t> </a:t>
            </a:r>
            <a:r>
              <a:rPr lang="en-GB" dirty="0" err="1"/>
              <a:t>снажном</a:t>
            </a:r>
            <a:r>
              <a:rPr lang="en-GB" dirty="0"/>
              <a:t> </a:t>
            </a:r>
            <a:r>
              <a:rPr lang="en-GB" dirty="0" err="1"/>
              <a:t>мисијом</a:t>
            </a:r>
            <a:r>
              <a:rPr lang="en-GB" dirty="0"/>
              <a:t>: </a:t>
            </a:r>
            <a:r>
              <a:rPr lang="en-GB" sz="3600" b="1" dirty="0" err="1"/>
              <a:t>да</a:t>
            </a:r>
            <a:r>
              <a:rPr lang="en-GB" sz="3600" b="1" dirty="0"/>
              <a:t> </a:t>
            </a:r>
            <a:r>
              <a:rPr lang="en-GB" sz="3600" b="1" dirty="0" err="1"/>
              <a:t>помогне</a:t>
            </a:r>
            <a:r>
              <a:rPr lang="en-GB" sz="3600" b="1" dirty="0"/>
              <a:t> </a:t>
            </a:r>
            <a:r>
              <a:rPr lang="en-GB" sz="3600" b="1" dirty="0" err="1"/>
              <a:t>наставницима</a:t>
            </a:r>
            <a:r>
              <a:rPr lang="en-GB" sz="3600" b="1" dirty="0"/>
              <a:t> </a:t>
            </a:r>
            <a:r>
              <a:rPr lang="en-GB" sz="3600" b="1" dirty="0" err="1"/>
              <a:t>да</a:t>
            </a:r>
            <a:r>
              <a:rPr lang="en-GB" sz="3600" b="1" dirty="0"/>
              <a:t> </a:t>
            </a:r>
            <a:r>
              <a:rPr lang="en-GB" sz="3600" b="1" dirty="0" err="1"/>
              <a:t>буду</a:t>
            </a:r>
            <a:r>
              <a:rPr lang="en-GB" sz="3600" b="1" dirty="0"/>
              <a:t> </a:t>
            </a:r>
            <a:r>
              <a:rPr lang="en-GB" sz="3600" b="1" dirty="0" err="1"/>
              <a:t>пример</a:t>
            </a:r>
            <a:r>
              <a:rPr lang="en-GB" sz="3600" b="1" dirty="0"/>
              <a:t> </a:t>
            </a:r>
            <a:r>
              <a:rPr lang="en-GB" sz="3600" b="1" dirty="0" err="1"/>
              <a:t>својим</a:t>
            </a:r>
            <a:r>
              <a:rPr lang="en-GB" sz="3600" b="1" dirty="0"/>
              <a:t> </a:t>
            </a:r>
            <a:r>
              <a:rPr lang="en-GB" sz="3600" b="1" dirty="0" err="1"/>
              <a:t>понашањем</a:t>
            </a:r>
            <a:r>
              <a:rPr lang="en-GB" sz="3600" b="1" dirty="0"/>
              <a:t>. </a:t>
            </a:r>
            <a:r>
              <a:rPr lang="en-GB" sz="3600" b="1" dirty="0" err="1"/>
              <a:t>Јер</a:t>
            </a:r>
            <a:r>
              <a:rPr lang="en-GB" sz="3600" b="1" dirty="0"/>
              <a:t> </a:t>
            </a:r>
            <a:r>
              <a:rPr lang="en-GB" sz="3600" b="1" dirty="0" err="1"/>
              <a:t>када</a:t>
            </a:r>
            <a:r>
              <a:rPr lang="en-GB" sz="3600" b="1" dirty="0"/>
              <a:t> </a:t>
            </a:r>
            <a:r>
              <a:rPr lang="en-GB" sz="3600" b="1" dirty="0" err="1"/>
              <a:t>су</a:t>
            </a:r>
            <a:r>
              <a:rPr lang="en-GB" sz="3600" b="1" dirty="0"/>
              <a:t> </a:t>
            </a:r>
            <a:r>
              <a:rPr lang="en-GB" sz="3600" b="1" dirty="0" err="1"/>
              <a:t>наставници</a:t>
            </a:r>
            <a:r>
              <a:rPr lang="en-GB" sz="3600" b="1" dirty="0"/>
              <a:t> </a:t>
            </a:r>
            <a:r>
              <a:rPr lang="en-GB" sz="3600" b="1" dirty="0" err="1"/>
              <a:t>активни</a:t>
            </a:r>
            <a:r>
              <a:rPr lang="en-GB" sz="3600" b="1" dirty="0"/>
              <a:t>, </a:t>
            </a:r>
            <a:r>
              <a:rPr lang="en-GB" sz="3600" b="1" dirty="0" err="1"/>
              <a:t>самопоуздани</a:t>
            </a:r>
            <a:r>
              <a:rPr lang="en-GB" sz="3600" b="1" dirty="0"/>
              <a:t> и </a:t>
            </a:r>
            <a:r>
              <a:rPr lang="en-GB" sz="3600" b="1" dirty="0" err="1"/>
              <a:t>мотивисани</a:t>
            </a:r>
            <a:r>
              <a:rPr lang="en-GB" sz="3600" b="1" dirty="0"/>
              <a:t> – </a:t>
            </a:r>
            <a:r>
              <a:rPr lang="en-GB" sz="3600" b="1" dirty="0" err="1"/>
              <a:t>ученици</a:t>
            </a:r>
            <a:r>
              <a:rPr lang="en-GB" sz="3600" b="1" dirty="0"/>
              <a:t> </a:t>
            </a:r>
            <a:r>
              <a:rPr lang="en-GB" sz="3600" b="1" dirty="0" err="1"/>
              <a:t>их</a:t>
            </a:r>
            <a:r>
              <a:rPr lang="en-GB" sz="3600" b="1" dirty="0"/>
              <a:t> </a:t>
            </a:r>
            <a:r>
              <a:rPr lang="en-GB" sz="3600" b="1" dirty="0" err="1"/>
              <a:t>прате</a:t>
            </a:r>
            <a:r>
              <a:rPr lang="en-GB" sz="3600" b="1" dirty="0"/>
              <a:t>, а </a:t>
            </a:r>
            <a:r>
              <a:rPr lang="en-GB" sz="3600" b="1" dirty="0" err="1"/>
              <a:t>целокупна</a:t>
            </a:r>
            <a:r>
              <a:rPr lang="en-GB" sz="3600" b="1" dirty="0"/>
              <a:t> </a:t>
            </a:r>
            <a:r>
              <a:rPr lang="en-GB" sz="3600" b="1" dirty="0" err="1"/>
              <a:t>школска</a:t>
            </a:r>
            <a:r>
              <a:rPr lang="en-GB" sz="3600" b="1" dirty="0"/>
              <a:t> </a:t>
            </a:r>
            <a:r>
              <a:rPr lang="en-GB" sz="3600" b="1" dirty="0" err="1"/>
              <a:t>култура</a:t>
            </a:r>
            <a:r>
              <a:rPr lang="en-GB" sz="3600" b="1" dirty="0"/>
              <a:t> </a:t>
            </a:r>
            <a:r>
              <a:rPr lang="en-GB" sz="3600" b="1" dirty="0" err="1"/>
              <a:t>почиње</a:t>
            </a:r>
            <a:r>
              <a:rPr lang="en-GB" sz="3600" b="1" dirty="0"/>
              <a:t> </a:t>
            </a:r>
            <a:r>
              <a:rPr lang="en-GB" sz="3600" b="1" dirty="0" err="1"/>
              <a:t>да</a:t>
            </a:r>
            <a:r>
              <a:rPr lang="en-GB" sz="3600" b="1" dirty="0"/>
              <a:t> </a:t>
            </a:r>
            <a:r>
              <a:rPr lang="en-GB" sz="3600" b="1" dirty="0" err="1"/>
              <a:t>се</a:t>
            </a:r>
            <a:r>
              <a:rPr lang="en-GB" sz="3600" b="1" dirty="0"/>
              <a:t> </a:t>
            </a:r>
            <a:r>
              <a:rPr lang="en-GB" sz="3600" b="1" dirty="0" err="1"/>
              <a:t>мења</a:t>
            </a:r>
            <a:r>
              <a:rPr lang="en-GB" sz="3600" b="1" dirty="0"/>
              <a:t> </a:t>
            </a:r>
            <a:r>
              <a:rPr lang="en-GB" sz="3600" b="1" dirty="0" err="1"/>
              <a:t>ка</a:t>
            </a:r>
            <a:r>
              <a:rPr lang="en-GB" sz="3600" b="1" dirty="0"/>
              <a:t> </a:t>
            </a:r>
            <a:r>
              <a:rPr lang="en-GB" sz="3600" b="1" dirty="0" err="1"/>
              <a:t>здрављу</a:t>
            </a:r>
            <a:r>
              <a:rPr lang="en-GB" sz="3600" b="1" dirty="0"/>
              <a:t> и </a:t>
            </a:r>
            <a:r>
              <a:rPr lang="en-GB" sz="3600" b="1" dirty="0" err="1"/>
              <a:t>кретању</a:t>
            </a:r>
            <a:r>
              <a:rPr lang="en-GB" sz="3600" b="1" dirty="0"/>
              <a:t>.</a:t>
            </a:r>
          </a:p>
        </p:txBody>
      </p:sp>
      <p:pic>
        <p:nvPicPr>
          <p:cNvPr id="4" name="Picture 3">
            <a:extLst>
              <a:ext uri="{FF2B5EF4-FFF2-40B4-BE49-F238E27FC236}">
                <a16:creationId xmlns:a16="http://schemas.microsoft.com/office/drawing/2014/main" id="{1DA70B71-6A85-A9F5-FC17-5835CDB8E85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60490" y="2006917"/>
            <a:ext cx="5731510" cy="3209290"/>
          </a:xfrm>
          <a:prstGeom prst="rect">
            <a:avLst/>
          </a:prstGeom>
          <a:noFill/>
          <a:ln>
            <a:noFill/>
          </a:ln>
        </p:spPr>
      </p:pic>
    </p:spTree>
    <p:extLst>
      <p:ext uri="{BB962C8B-B14F-4D97-AF65-F5344CB8AC3E}">
        <p14:creationId xmlns:p14="http://schemas.microsoft.com/office/powerpoint/2010/main" val="3642803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01F95-855C-C6AB-157C-5A72DD90E2B3}"/>
              </a:ext>
            </a:extLst>
          </p:cNvPr>
          <p:cNvSpPr>
            <a:spLocks noGrp="1"/>
          </p:cNvSpPr>
          <p:nvPr>
            <p:ph type="title"/>
          </p:nvPr>
        </p:nvSpPr>
        <p:spPr/>
        <p:txBody>
          <a:bodyPr/>
          <a:lstStyle/>
          <a:p>
            <a:r>
              <a:rPr lang="sr-Latn-RS" dirty="0"/>
              <a:t>Može li aktivnost nastavnika da utiče na povećanje fizičke aktivnosti učenika ???</a:t>
            </a:r>
            <a:endParaRPr lang="en-GB" dirty="0"/>
          </a:p>
        </p:txBody>
      </p:sp>
      <p:sp>
        <p:nvSpPr>
          <p:cNvPr id="3" name="Content Placeholder 2">
            <a:extLst>
              <a:ext uri="{FF2B5EF4-FFF2-40B4-BE49-F238E27FC236}">
                <a16:creationId xmlns:a16="http://schemas.microsoft.com/office/drawing/2014/main" id="{A284EC6F-2FD0-3D8C-1CDB-2CF9DEBAFCE3}"/>
              </a:ext>
            </a:extLst>
          </p:cNvPr>
          <p:cNvSpPr>
            <a:spLocks noGrp="1"/>
          </p:cNvSpPr>
          <p:nvPr>
            <p:ph idx="1"/>
          </p:nvPr>
        </p:nvSpPr>
        <p:spPr>
          <a:xfrm>
            <a:off x="5966633" y="1825625"/>
            <a:ext cx="5870691" cy="4325793"/>
          </a:xfrm>
        </p:spPr>
        <p:txBody>
          <a:bodyPr/>
          <a:lstStyle/>
          <a:p>
            <a:pPr marL="0" indent="0">
              <a:buNone/>
            </a:pPr>
            <a:r>
              <a:rPr lang="sr-Latn-RS" dirty="0"/>
              <a:t>Promena ponašanja učenika je složen proces u kome zajedno učestvuju:</a:t>
            </a:r>
          </a:p>
          <a:p>
            <a:pPr>
              <a:buFont typeface="Courier New" panose="02070309020205020404" pitchFamily="49" charset="0"/>
              <a:buChar char="o"/>
            </a:pPr>
            <a:r>
              <a:rPr lang="sr-Latn-RS" dirty="0"/>
              <a:t>Roditelji</a:t>
            </a:r>
          </a:p>
          <a:p>
            <a:pPr>
              <a:buFont typeface="Courier New" panose="02070309020205020404" pitchFamily="49" charset="0"/>
              <a:buChar char="o"/>
            </a:pPr>
            <a:r>
              <a:rPr lang="sr-Latn-RS" dirty="0"/>
              <a:t>Profesori fizičkog vaspitanja</a:t>
            </a:r>
          </a:p>
          <a:p>
            <a:pPr>
              <a:buFont typeface="Courier New" panose="02070309020205020404" pitchFamily="49" charset="0"/>
              <a:buChar char="o"/>
            </a:pPr>
            <a:r>
              <a:rPr lang="sr-Latn-RS" dirty="0"/>
              <a:t>Sportske organizacije</a:t>
            </a:r>
          </a:p>
          <a:p>
            <a:pPr>
              <a:buFont typeface="Courier New" panose="02070309020205020404" pitchFamily="49" charset="0"/>
              <a:buChar char="o"/>
            </a:pPr>
            <a:r>
              <a:rPr lang="sr-Latn-RS" dirty="0"/>
              <a:t>Lokalna samouprava</a:t>
            </a:r>
          </a:p>
          <a:p>
            <a:pPr>
              <a:buFont typeface="Courier New" panose="02070309020205020404" pitchFamily="49" charset="0"/>
              <a:buChar char="o"/>
            </a:pPr>
            <a:r>
              <a:rPr lang="sr-Latn-RS" dirty="0"/>
              <a:t>.... </a:t>
            </a:r>
            <a:r>
              <a:rPr lang="sr-Latn-RS" sz="3200" b="1" dirty="0"/>
              <a:t>Profesori ostalih predmeta ??</a:t>
            </a:r>
            <a:endParaRPr lang="en-GB" b="1" dirty="0"/>
          </a:p>
        </p:txBody>
      </p:sp>
      <p:pic>
        <p:nvPicPr>
          <p:cNvPr id="4" name="Picture 2" descr="E:\DULE\nastava\PREZENTACIJE\FOTO EXCELENT\e1c76d03-2546-4967-91cc-ea8f21667237.jpg">
            <a:extLst>
              <a:ext uri="{FF2B5EF4-FFF2-40B4-BE49-F238E27FC236}">
                <a16:creationId xmlns:a16="http://schemas.microsoft.com/office/drawing/2014/main" id="{EA316937-3FD0-E45B-EBFE-434D23C30C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959" y="1690688"/>
            <a:ext cx="5493674" cy="5021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307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56B9B-89CB-C398-A698-7904699C641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5E1E263-5D1C-C29E-58A7-B3D331EA2882}"/>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FA42F8AB-904F-28B7-6646-7B86E8329A5E}"/>
              </a:ext>
            </a:extLst>
          </p:cNvPr>
          <p:cNvPicPr>
            <a:picLocks noChangeAspect="1"/>
          </p:cNvPicPr>
          <p:nvPr/>
        </p:nvPicPr>
        <p:blipFill rotWithShape="1">
          <a:blip r:embed="rId2"/>
          <a:srcRect l="2492" t="12414" r="2780" b="14581"/>
          <a:stretch>
            <a:fillRect/>
          </a:stretch>
        </p:blipFill>
        <p:spPr bwMode="auto">
          <a:xfrm>
            <a:off x="-245452" y="787399"/>
            <a:ext cx="12437452" cy="53895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36828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A96F9-4274-F9C5-AA90-67AC4917A570}"/>
              </a:ext>
            </a:extLst>
          </p:cNvPr>
          <p:cNvSpPr>
            <a:spLocks noGrp="1"/>
          </p:cNvSpPr>
          <p:nvPr>
            <p:ph type="title"/>
          </p:nvPr>
        </p:nvSpPr>
        <p:spPr/>
        <p:txBody>
          <a:bodyPr/>
          <a:lstStyle/>
          <a:p>
            <a:r>
              <a:rPr lang="sr-Latn-RS" dirty="0"/>
              <a:t>HEPA O - Dinamika </a:t>
            </a:r>
            <a:endParaRPr lang="en-GB" dirty="0"/>
          </a:p>
        </p:txBody>
      </p:sp>
      <p:sp>
        <p:nvSpPr>
          <p:cNvPr id="3" name="Content Placeholder 2">
            <a:extLst>
              <a:ext uri="{FF2B5EF4-FFF2-40B4-BE49-F238E27FC236}">
                <a16:creationId xmlns:a16="http://schemas.microsoft.com/office/drawing/2014/main" id="{83CC4FA5-3BC9-36D9-BB72-8603DB7DB800}"/>
              </a:ext>
            </a:extLst>
          </p:cNvPr>
          <p:cNvSpPr>
            <a:spLocks noGrp="1"/>
          </p:cNvSpPr>
          <p:nvPr>
            <p:ph idx="1"/>
          </p:nvPr>
        </p:nvSpPr>
        <p:spPr/>
        <p:txBody>
          <a:bodyPr/>
          <a:lstStyle/>
          <a:p>
            <a:r>
              <a:rPr lang="sr-Latn-RS" dirty="0"/>
              <a:t>Profesori fizičkog vaspitanja postaju AMBASADORI</a:t>
            </a:r>
          </a:p>
          <a:p>
            <a:r>
              <a:rPr lang="sr-Latn-RS" dirty="0"/>
              <a:t>Podrška rukovodilaca</a:t>
            </a:r>
          </a:p>
          <a:p>
            <a:r>
              <a:rPr lang="sr-Latn-RS" dirty="0"/>
              <a:t>Otpor ostalih nastavnika</a:t>
            </a:r>
          </a:p>
          <a:p>
            <a:endParaRPr lang="sr-Latn-RS" dirty="0"/>
          </a:p>
          <a:p>
            <a:pPr marL="0" indent="0" algn="ctr">
              <a:buNone/>
            </a:pPr>
            <a:r>
              <a:rPr lang="sr-Latn-RS" sz="5400" b="1" dirty="0"/>
              <a:t>Velika transformacija</a:t>
            </a:r>
          </a:p>
          <a:p>
            <a:pPr marL="0" indent="0" algn="r">
              <a:buNone/>
            </a:pPr>
            <a:r>
              <a:rPr lang="sr-Latn-RS" sz="3600" b="1" i="1" dirty="0"/>
              <a:t>Početni otpor se pretvara u zamah i entuzijazam </a:t>
            </a:r>
          </a:p>
          <a:p>
            <a:pPr marL="0" indent="0" algn="r">
              <a:buNone/>
            </a:pPr>
            <a:r>
              <a:rPr lang="sr-Latn-RS" sz="3200" i="1" dirty="0"/>
              <a:t>(koji nam inače nedostaje i u sportu i u životu)</a:t>
            </a:r>
            <a:endParaRPr lang="en-GB" sz="3200" i="1" dirty="0"/>
          </a:p>
        </p:txBody>
      </p:sp>
      <p:pic>
        <p:nvPicPr>
          <p:cNvPr id="5" name="Picture 4">
            <a:extLst>
              <a:ext uri="{FF2B5EF4-FFF2-40B4-BE49-F238E27FC236}">
                <a16:creationId xmlns:a16="http://schemas.microsoft.com/office/drawing/2014/main" id="{A640EE0E-C3BC-7996-AE4A-D60AEAA5F0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6007" y="133004"/>
            <a:ext cx="2678806" cy="4754880"/>
          </a:xfrm>
          <a:prstGeom prst="rect">
            <a:avLst/>
          </a:prstGeom>
        </p:spPr>
      </p:pic>
    </p:spTree>
    <p:extLst>
      <p:ext uri="{BB962C8B-B14F-4D97-AF65-F5344CB8AC3E}">
        <p14:creationId xmlns:p14="http://schemas.microsoft.com/office/powerpoint/2010/main" val="127356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263B2-EEE7-E660-3CE9-37DCA9FE62DB}"/>
              </a:ext>
            </a:extLst>
          </p:cNvPr>
          <p:cNvSpPr>
            <a:spLocks noGrp="1"/>
          </p:cNvSpPr>
          <p:nvPr>
            <p:ph type="title"/>
          </p:nvPr>
        </p:nvSpPr>
        <p:spPr>
          <a:solidFill>
            <a:srgbClr val="FFC000"/>
          </a:solidFill>
        </p:spPr>
        <p:txBody>
          <a:bodyPr>
            <a:normAutofit/>
          </a:bodyPr>
          <a:lstStyle/>
          <a:p>
            <a:pPr algn="ctr"/>
            <a:r>
              <a:rPr lang="sr-Latn-RS" sz="6000" b="1" dirty="0"/>
              <a:t>Evidencija transformacija</a:t>
            </a:r>
            <a:endParaRPr lang="en-GB" sz="6000" b="1" dirty="0"/>
          </a:p>
        </p:txBody>
      </p:sp>
      <p:sp>
        <p:nvSpPr>
          <p:cNvPr id="3" name="Content Placeholder 2">
            <a:extLst>
              <a:ext uri="{FF2B5EF4-FFF2-40B4-BE49-F238E27FC236}">
                <a16:creationId xmlns:a16="http://schemas.microsoft.com/office/drawing/2014/main" id="{45A15798-B5ED-012B-42B3-F9C969701404}"/>
              </a:ext>
            </a:extLst>
          </p:cNvPr>
          <p:cNvSpPr>
            <a:spLocks noGrp="1"/>
          </p:cNvSpPr>
          <p:nvPr>
            <p:ph idx="1"/>
          </p:nvPr>
        </p:nvSpPr>
        <p:spPr/>
        <p:txBody>
          <a:bodyPr/>
          <a:lstStyle/>
          <a:p>
            <a:pPr marL="0" indent="0">
              <a:buNone/>
            </a:pPr>
            <a:r>
              <a:rPr lang="sr-Latn-RS" sz="4000" b="1" dirty="0"/>
              <a:t>Stav i navike profesora</a:t>
            </a:r>
            <a:r>
              <a:rPr lang="sr-Latn-RS" dirty="0"/>
              <a:t>, aktivnosti na času i u slobodnom vremenu</a:t>
            </a:r>
          </a:p>
          <a:p>
            <a:pPr marL="0" indent="0">
              <a:buNone/>
            </a:pPr>
            <a:r>
              <a:rPr lang="sr-Latn-RS" sz="4800" b="1" dirty="0"/>
              <a:t>Stav i navike učenika</a:t>
            </a:r>
          </a:p>
          <a:p>
            <a:pPr marL="0" indent="0">
              <a:buNone/>
            </a:pPr>
            <a:r>
              <a:rPr lang="sr-Latn-RS" sz="4000" b="1" dirty="0"/>
              <a:t>UKK 2Km test hodanja – FITNES INDEKS </a:t>
            </a:r>
          </a:p>
          <a:p>
            <a:pPr lvl="2"/>
            <a:r>
              <a:rPr lang="sr-Latn-RS" sz="2800" b="1" dirty="0"/>
              <a:t>TM-telesna masa </a:t>
            </a:r>
          </a:p>
          <a:p>
            <a:pPr lvl="2"/>
            <a:r>
              <a:rPr lang="sr-Latn-RS" sz="2800" b="1" dirty="0"/>
              <a:t>BMI – bodi mas index</a:t>
            </a:r>
            <a:endParaRPr lang="en-GB" sz="2800" b="1" dirty="0"/>
          </a:p>
        </p:txBody>
      </p:sp>
    </p:spTree>
    <p:extLst>
      <p:ext uri="{BB962C8B-B14F-4D97-AF65-F5344CB8AC3E}">
        <p14:creationId xmlns:p14="http://schemas.microsoft.com/office/powerpoint/2010/main" val="2221763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3" name="Google Shape;113;p16" descr="image.png"/>
          <p:cNvPicPr preferRelativeResize="0"/>
          <p:nvPr/>
        </p:nvPicPr>
        <p:blipFill rotWithShape="1">
          <a:blip r:embed="rId3">
            <a:alphaModFix/>
          </a:blip>
          <a:srcRect/>
          <a:stretch/>
        </p:blipFill>
        <p:spPr>
          <a:xfrm>
            <a:off x="672704" y="2110039"/>
            <a:ext cx="2547937" cy="3686175"/>
          </a:xfrm>
          <a:prstGeom prst="rect">
            <a:avLst/>
          </a:prstGeom>
          <a:noFill/>
          <a:ln>
            <a:noFill/>
          </a:ln>
        </p:spPr>
      </p:pic>
      <p:pic>
        <p:nvPicPr>
          <p:cNvPr id="114" name="Google Shape;114;p16" descr="image.png"/>
          <p:cNvPicPr preferRelativeResize="0"/>
          <p:nvPr/>
        </p:nvPicPr>
        <p:blipFill rotWithShape="1">
          <a:blip r:embed="rId4">
            <a:alphaModFix/>
          </a:blip>
          <a:srcRect/>
          <a:stretch/>
        </p:blipFill>
        <p:spPr>
          <a:xfrm>
            <a:off x="3405188" y="1797220"/>
            <a:ext cx="2547937" cy="3686175"/>
          </a:xfrm>
          <a:prstGeom prst="rect">
            <a:avLst/>
          </a:prstGeom>
          <a:noFill/>
          <a:ln>
            <a:noFill/>
          </a:ln>
        </p:spPr>
      </p:pic>
      <p:pic>
        <p:nvPicPr>
          <p:cNvPr id="115" name="Google Shape;115;p16" descr="image.png"/>
          <p:cNvPicPr preferRelativeResize="0"/>
          <p:nvPr/>
        </p:nvPicPr>
        <p:blipFill rotWithShape="1">
          <a:blip r:embed="rId3">
            <a:alphaModFix/>
          </a:blip>
          <a:srcRect/>
          <a:stretch/>
        </p:blipFill>
        <p:spPr>
          <a:xfrm>
            <a:off x="6238876" y="1171577"/>
            <a:ext cx="2547937" cy="3686175"/>
          </a:xfrm>
          <a:prstGeom prst="rect">
            <a:avLst/>
          </a:prstGeom>
          <a:noFill/>
          <a:ln>
            <a:noFill/>
          </a:ln>
        </p:spPr>
      </p:pic>
      <p:pic>
        <p:nvPicPr>
          <p:cNvPr id="116" name="Google Shape;116;p16" descr="image.png"/>
          <p:cNvPicPr preferRelativeResize="0"/>
          <p:nvPr/>
        </p:nvPicPr>
        <p:blipFill rotWithShape="1">
          <a:blip r:embed="rId4">
            <a:alphaModFix/>
          </a:blip>
          <a:srcRect/>
          <a:stretch/>
        </p:blipFill>
        <p:spPr>
          <a:xfrm>
            <a:off x="9072563" y="1845346"/>
            <a:ext cx="2547937" cy="3686175"/>
          </a:xfrm>
          <a:prstGeom prst="rect">
            <a:avLst/>
          </a:prstGeom>
          <a:noFill/>
          <a:ln>
            <a:noFill/>
          </a:ln>
        </p:spPr>
      </p:pic>
      <p:sp>
        <p:nvSpPr>
          <p:cNvPr id="117" name="Google Shape;117;p16"/>
          <p:cNvSpPr txBox="1"/>
          <p:nvPr/>
        </p:nvSpPr>
        <p:spPr>
          <a:xfrm>
            <a:off x="716744" y="422442"/>
            <a:ext cx="11601450" cy="623248"/>
          </a:xfrm>
          <a:prstGeom prst="rect">
            <a:avLst/>
          </a:prstGeom>
          <a:noFill/>
          <a:ln>
            <a:noFill/>
          </a:ln>
        </p:spPr>
        <p:txBody>
          <a:bodyPr spcFirstLastPara="1" wrap="square" lIns="0" tIns="0" rIns="0" bIns="0" anchor="t" anchorCtr="0">
            <a:spAutoFit/>
          </a:bodyPr>
          <a:lstStyle/>
          <a:p>
            <a:r>
              <a:rPr lang="en-US" sz="4050" dirty="0">
                <a:latin typeface="Urbanist Medium"/>
                <a:ea typeface="Urbanist Medium"/>
                <a:cs typeface="Urbanist Medium"/>
                <a:sym typeface="Urbanist Medium"/>
              </a:rPr>
              <a:t>THE 12-WEEK </a:t>
            </a:r>
            <a:r>
              <a:rPr lang="en-US" sz="4050" dirty="0">
                <a:solidFill>
                  <a:schemeClr val="accent3">
                    <a:lumMod val="75000"/>
                  </a:schemeClr>
                </a:solidFill>
                <a:latin typeface="Urbanist Medium"/>
                <a:ea typeface="Urbanist Medium"/>
                <a:cs typeface="Urbanist Medium"/>
                <a:sym typeface="Urbanist Medium"/>
              </a:rPr>
              <a:t>ACTIVITY</a:t>
            </a:r>
            <a:r>
              <a:rPr lang="en-US" sz="4050" dirty="0">
                <a:solidFill>
                  <a:srgbClr val="F5F5F5"/>
                </a:solidFill>
                <a:latin typeface="Urbanist Medium"/>
                <a:ea typeface="Urbanist Medium"/>
                <a:cs typeface="Urbanist Medium"/>
                <a:sym typeface="Urbanist Medium"/>
              </a:rPr>
              <a:t> </a:t>
            </a:r>
            <a:r>
              <a:rPr lang="en-US" sz="4050" dirty="0">
                <a:latin typeface="Urbanist Medium"/>
                <a:ea typeface="Urbanist Medium"/>
                <a:cs typeface="Urbanist Medium"/>
                <a:sym typeface="Urbanist Medium"/>
              </a:rPr>
              <a:t>CURRICULUM</a:t>
            </a:r>
            <a:endParaRPr sz="1400" dirty="0"/>
          </a:p>
        </p:txBody>
      </p:sp>
      <p:pic>
        <p:nvPicPr>
          <p:cNvPr id="118" name="Google Shape;118;p16" descr="image.png"/>
          <p:cNvPicPr preferRelativeResize="0"/>
          <p:nvPr/>
        </p:nvPicPr>
        <p:blipFill rotWithShape="1">
          <a:blip r:embed="rId5">
            <a:alphaModFix/>
          </a:blip>
          <a:srcRect/>
          <a:stretch/>
        </p:blipFill>
        <p:spPr>
          <a:xfrm>
            <a:off x="1512093" y="2371725"/>
            <a:ext cx="666750" cy="666750"/>
          </a:xfrm>
          <a:prstGeom prst="rect">
            <a:avLst/>
          </a:prstGeom>
          <a:noFill/>
          <a:ln>
            <a:noFill/>
          </a:ln>
        </p:spPr>
      </p:pic>
      <p:sp>
        <p:nvSpPr>
          <p:cNvPr id="119" name="Google Shape;119;p16"/>
          <p:cNvSpPr txBox="1"/>
          <p:nvPr/>
        </p:nvSpPr>
        <p:spPr>
          <a:xfrm>
            <a:off x="1515427" y="3181351"/>
            <a:ext cx="788861" cy="216085"/>
          </a:xfrm>
          <a:prstGeom prst="rect">
            <a:avLst/>
          </a:prstGeom>
          <a:noFill/>
          <a:ln>
            <a:noFill/>
          </a:ln>
        </p:spPr>
        <p:txBody>
          <a:bodyPr spcFirstLastPara="1" wrap="square" lIns="0" tIns="0" rIns="0" bIns="0" anchor="t" anchorCtr="0">
            <a:spAutoFit/>
          </a:bodyPr>
          <a:lstStyle/>
          <a:p>
            <a:pPr algn="ctr"/>
            <a:r>
              <a:rPr lang="en-US" sz="1404" dirty="0">
                <a:solidFill>
                  <a:srgbClr val="F5F5F5"/>
                </a:solidFill>
                <a:latin typeface="Urbanist Medium"/>
                <a:ea typeface="Urbanist Medium"/>
                <a:cs typeface="Urbanist Medium"/>
                <a:sym typeface="Urbanist Medium"/>
              </a:rPr>
              <a:t>Running</a:t>
            </a:r>
            <a:endParaRPr sz="1400" dirty="0"/>
          </a:p>
        </p:txBody>
      </p:sp>
      <p:sp>
        <p:nvSpPr>
          <p:cNvPr id="120" name="Google Shape;120;p16"/>
          <p:cNvSpPr txBox="1"/>
          <p:nvPr/>
        </p:nvSpPr>
        <p:spPr>
          <a:xfrm>
            <a:off x="857251" y="3543300"/>
            <a:ext cx="1976437" cy="2181366"/>
          </a:xfrm>
          <a:prstGeom prst="rect">
            <a:avLst/>
          </a:prstGeom>
          <a:noFill/>
          <a:ln>
            <a:noFill/>
          </a:ln>
        </p:spPr>
        <p:txBody>
          <a:bodyPr spcFirstLastPara="1" wrap="square" lIns="0" tIns="0" rIns="0" bIns="0" anchor="t" anchorCtr="0">
            <a:spAutoFit/>
          </a:bodyPr>
          <a:lstStyle/>
          <a:p>
            <a:pPr algn="ctr">
              <a:lnSpc>
                <a:spcPct val="150000"/>
              </a:lnSpc>
            </a:pPr>
            <a:r>
              <a:rPr lang="en-US" sz="1350" dirty="0">
                <a:solidFill>
                  <a:srgbClr val="DAFFDE"/>
                </a:solidFill>
                <a:latin typeface="Urbanist"/>
                <a:ea typeface="Urbanist"/>
                <a:cs typeface="Urbanist"/>
                <a:sym typeface="Urbanist"/>
              </a:rPr>
              <a:t>Establishing a fundamental cardiovascular base through guided endurance sessions adapted for different fitness levels.</a:t>
            </a:r>
            <a:endParaRPr sz="1400" dirty="0"/>
          </a:p>
        </p:txBody>
      </p:sp>
      <p:pic>
        <p:nvPicPr>
          <p:cNvPr id="121" name="Google Shape;121;p16" descr="image.png"/>
          <p:cNvPicPr preferRelativeResize="0"/>
          <p:nvPr/>
        </p:nvPicPr>
        <p:blipFill rotWithShape="1">
          <a:blip r:embed="rId6">
            <a:alphaModFix/>
          </a:blip>
          <a:srcRect/>
          <a:stretch/>
        </p:blipFill>
        <p:spPr>
          <a:xfrm>
            <a:off x="4345781" y="2371725"/>
            <a:ext cx="666750" cy="666750"/>
          </a:xfrm>
          <a:prstGeom prst="rect">
            <a:avLst/>
          </a:prstGeom>
          <a:noFill/>
          <a:ln>
            <a:noFill/>
          </a:ln>
        </p:spPr>
      </p:pic>
      <p:sp>
        <p:nvSpPr>
          <p:cNvPr id="122" name="Google Shape;122;p16"/>
          <p:cNvSpPr txBox="1"/>
          <p:nvPr/>
        </p:nvSpPr>
        <p:spPr>
          <a:xfrm>
            <a:off x="4284106" y="3181351"/>
            <a:ext cx="790098" cy="216085"/>
          </a:xfrm>
          <a:prstGeom prst="rect">
            <a:avLst/>
          </a:prstGeom>
          <a:noFill/>
          <a:ln>
            <a:noFill/>
          </a:ln>
        </p:spPr>
        <p:txBody>
          <a:bodyPr spcFirstLastPara="1" wrap="square" lIns="0" tIns="0" rIns="0" bIns="0" anchor="t" anchorCtr="0">
            <a:spAutoFit/>
          </a:bodyPr>
          <a:lstStyle/>
          <a:p>
            <a:pPr algn="ctr"/>
            <a:r>
              <a:rPr lang="en-US" sz="1404">
                <a:solidFill>
                  <a:srgbClr val="F5F5F5"/>
                </a:solidFill>
                <a:latin typeface="Urbanist Medium"/>
                <a:ea typeface="Urbanist Medium"/>
                <a:cs typeface="Urbanist Medium"/>
                <a:sym typeface="Urbanist Medium"/>
              </a:rPr>
              <a:t>Volleyball</a:t>
            </a:r>
            <a:endParaRPr sz="1400"/>
          </a:p>
        </p:txBody>
      </p:sp>
      <p:sp>
        <p:nvSpPr>
          <p:cNvPr id="123" name="Google Shape;123;p16"/>
          <p:cNvSpPr txBox="1"/>
          <p:nvPr/>
        </p:nvSpPr>
        <p:spPr>
          <a:xfrm>
            <a:off x="3690938" y="3543300"/>
            <a:ext cx="1976437" cy="1869743"/>
          </a:xfrm>
          <a:prstGeom prst="rect">
            <a:avLst/>
          </a:prstGeom>
          <a:noFill/>
          <a:ln>
            <a:noFill/>
          </a:ln>
        </p:spPr>
        <p:txBody>
          <a:bodyPr spcFirstLastPara="1" wrap="square" lIns="0" tIns="0" rIns="0" bIns="0" anchor="t" anchorCtr="0">
            <a:spAutoFit/>
          </a:bodyPr>
          <a:lstStyle/>
          <a:p>
            <a:pPr algn="ctr">
              <a:lnSpc>
                <a:spcPct val="150000"/>
              </a:lnSpc>
            </a:pPr>
            <a:r>
              <a:rPr lang="en-US" sz="1350">
                <a:solidFill>
                  <a:srgbClr val="DAFFDE"/>
                </a:solidFill>
                <a:latin typeface="Urbanist"/>
                <a:ea typeface="Urbanist"/>
                <a:cs typeface="Urbanist"/>
                <a:sym typeface="Urbanist"/>
              </a:rPr>
              <a:t>The most popular discipline focused on team synergy and cooperation. Rules were modified to emphasize long rallies and joy.</a:t>
            </a:r>
            <a:endParaRPr sz="1400"/>
          </a:p>
        </p:txBody>
      </p:sp>
      <p:pic>
        <p:nvPicPr>
          <p:cNvPr id="124" name="Google Shape;124;p16" descr="image.png"/>
          <p:cNvPicPr preferRelativeResize="0"/>
          <p:nvPr/>
        </p:nvPicPr>
        <p:blipFill rotWithShape="1">
          <a:blip r:embed="rId7">
            <a:alphaModFix/>
          </a:blip>
          <a:srcRect/>
          <a:stretch/>
        </p:blipFill>
        <p:spPr>
          <a:xfrm>
            <a:off x="7179468" y="2371725"/>
            <a:ext cx="666750" cy="666750"/>
          </a:xfrm>
          <a:prstGeom prst="rect">
            <a:avLst/>
          </a:prstGeom>
          <a:noFill/>
          <a:ln>
            <a:noFill/>
          </a:ln>
        </p:spPr>
      </p:pic>
      <p:sp>
        <p:nvSpPr>
          <p:cNvPr id="125" name="Google Shape;125;p16"/>
          <p:cNvSpPr txBox="1"/>
          <p:nvPr/>
        </p:nvSpPr>
        <p:spPr>
          <a:xfrm>
            <a:off x="7087790" y="3181351"/>
            <a:ext cx="850106" cy="216085"/>
          </a:xfrm>
          <a:prstGeom prst="rect">
            <a:avLst/>
          </a:prstGeom>
          <a:noFill/>
          <a:ln>
            <a:noFill/>
          </a:ln>
        </p:spPr>
        <p:txBody>
          <a:bodyPr spcFirstLastPara="1" wrap="square" lIns="0" tIns="0" rIns="0" bIns="0" anchor="t" anchorCtr="0">
            <a:spAutoFit/>
          </a:bodyPr>
          <a:lstStyle/>
          <a:p>
            <a:pPr algn="ctr"/>
            <a:r>
              <a:rPr lang="en-US" sz="1404">
                <a:solidFill>
                  <a:srgbClr val="F5F5F5"/>
                </a:solidFill>
                <a:latin typeface="Urbanist Medium"/>
                <a:ea typeface="Urbanist Medium"/>
                <a:cs typeface="Urbanist Medium"/>
                <a:sym typeface="Urbanist Medium"/>
              </a:rPr>
              <a:t>Basketball</a:t>
            </a:r>
            <a:endParaRPr sz="1400"/>
          </a:p>
        </p:txBody>
      </p:sp>
      <p:sp>
        <p:nvSpPr>
          <p:cNvPr id="126" name="Google Shape;126;p16"/>
          <p:cNvSpPr txBox="1"/>
          <p:nvPr/>
        </p:nvSpPr>
        <p:spPr>
          <a:xfrm>
            <a:off x="6524626" y="3543301"/>
            <a:ext cx="1976437" cy="1558119"/>
          </a:xfrm>
          <a:prstGeom prst="rect">
            <a:avLst/>
          </a:prstGeom>
          <a:noFill/>
          <a:ln>
            <a:noFill/>
          </a:ln>
        </p:spPr>
        <p:txBody>
          <a:bodyPr spcFirstLastPara="1" wrap="square" lIns="0" tIns="0" rIns="0" bIns="0" anchor="t" anchorCtr="0">
            <a:spAutoFit/>
          </a:bodyPr>
          <a:lstStyle/>
          <a:p>
            <a:pPr algn="ctr">
              <a:lnSpc>
                <a:spcPct val="150000"/>
              </a:lnSpc>
            </a:pPr>
            <a:r>
              <a:rPr lang="en-US" sz="1350">
                <a:solidFill>
                  <a:srgbClr val="DAFFDE"/>
                </a:solidFill>
                <a:latin typeface="Urbanist"/>
                <a:ea typeface="Urbanist"/>
                <a:cs typeface="Urbanist"/>
                <a:sym typeface="Urbanist"/>
              </a:rPr>
              <a:t>Improving coordination and precision through partner assisting drills and high-energy shooting challenges.</a:t>
            </a:r>
            <a:endParaRPr sz="1400"/>
          </a:p>
        </p:txBody>
      </p:sp>
      <p:pic>
        <p:nvPicPr>
          <p:cNvPr id="127" name="Google Shape;127;p16" descr="image.png"/>
          <p:cNvPicPr preferRelativeResize="0"/>
          <p:nvPr/>
        </p:nvPicPr>
        <p:blipFill rotWithShape="1">
          <a:blip r:embed="rId8">
            <a:alphaModFix/>
          </a:blip>
          <a:srcRect/>
          <a:stretch/>
        </p:blipFill>
        <p:spPr>
          <a:xfrm>
            <a:off x="10013156" y="2371725"/>
            <a:ext cx="666750" cy="666750"/>
          </a:xfrm>
          <a:prstGeom prst="rect">
            <a:avLst/>
          </a:prstGeom>
          <a:noFill/>
          <a:ln>
            <a:noFill/>
          </a:ln>
        </p:spPr>
      </p:pic>
      <p:sp>
        <p:nvSpPr>
          <p:cNvPr id="128" name="Google Shape;128;p16"/>
          <p:cNvSpPr txBox="1"/>
          <p:nvPr/>
        </p:nvSpPr>
        <p:spPr>
          <a:xfrm>
            <a:off x="10001488" y="3181351"/>
            <a:ext cx="690086" cy="216085"/>
          </a:xfrm>
          <a:prstGeom prst="rect">
            <a:avLst/>
          </a:prstGeom>
          <a:noFill/>
          <a:ln>
            <a:noFill/>
          </a:ln>
        </p:spPr>
        <p:txBody>
          <a:bodyPr spcFirstLastPara="1" wrap="square" lIns="0" tIns="0" rIns="0" bIns="0" anchor="t" anchorCtr="0">
            <a:spAutoFit/>
          </a:bodyPr>
          <a:lstStyle/>
          <a:p>
            <a:pPr algn="ctr"/>
            <a:r>
              <a:rPr lang="en-US" sz="1404">
                <a:solidFill>
                  <a:srgbClr val="F5F5F5"/>
                </a:solidFill>
                <a:latin typeface="Urbanist Medium"/>
                <a:ea typeface="Urbanist Medium"/>
                <a:cs typeface="Urbanist Medium"/>
                <a:sym typeface="Urbanist Medium"/>
              </a:rPr>
              <a:t>Dancing</a:t>
            </a:r>
            <a:endParaRPr sz="1400"/>
          </a:p>
        </p:txBody>
      </p:sp>
      <p:sp>
        <p:nvSpPr>
          <p:cNvPr id="129" name="Google Shape;129;p16"/>
          <p:cNvSpPr txBox="1"/>
          <p:nvPr/>
        </p:nvSpPr>
        <p:spPr>
          <a:xfrm>
            <a:off x="9358313" y="3543300"/>
            <a:ext cx="1976437" cy="1869743"/>
          </a:xfrm>
          <a:prstGeom prst="rect">
            <a:avLst/>
          </a:prstGeom>
          <a:noFill/>
          <a:ln>
            <a:noFill/>
          </a:ln>
        </p:spPr>
        <p:txBody>
          <a:bodyPr spcFirstLastPara="1" wrap="square" lIns="0" tIns="0" rIns="0" bIns="0" anchor="t" anchorCtr="0">
            <a:spAutoFit/>
          </a:bodyPr>
          <a:lstStyle/>
          <a:p>
            <a:pPr algn="ctr">
              <a:lnSpc>
                <a:spcPct val="150000"/>
              </a:lnSpc>
            </a:pPr>
            <a:r>
              <a:rPr lang="en-US" sz="1350">
                <a:solidFill>
                  <a:srgbClr val="DAFFDE"/>
                </a:solidFill>
                <a:latin typeface="Urbanist"/>
                <a:ea typeface="Urbanist"/>
                <a:cs typeface="Urbanist"/>
                <a:sym typeface="Urbanist"/>
              </a:rPr>
              <a:t>Enhancing mobility and rhythm through expressive movement sessions, designed to boost teacher confidence and creativity.</a:t>
            </a:r>
            <a:endParaRPr sz="1400"/>
          </a:p>
        </p:txBody>
      </p:sp>
      <p:pic>
        <p:nvPicPr>
          <p:cNvPr id="130" name="Google Shape;130;p16" descr="image.png"/>
          <p:cNvPicPr preferRelativeResize="0"/>
          <p:nvPr/>
        </p:nvPicPr>
        <p:blipFill rotWithShape="1">
          <a:blip r:embed="rId9">
            <a:alphaModFix/>
          </a:blip>
          <a:srcRect/>
          <a:stretch/>
        </p:blipFill>
        <p:spPr>
          <a:xfrm>
            <a:off x="1726407" y="2571750"/>
            <a:ext cx="238125" cy="266700"/>
          </a:xfrm>
          <a:prstGeom prst="rect">
            <a:avLst/>
          </a:prstGeom>
          <a:noFill/>
          <a:ln>
            <a:noFill/>
          </a:ln>
        </p:spPr>
      </p:pic>
      <p:pic>
        <p:nvPicPr>
          <p:cNvPr id="131" name="Google Shape;131;p16" descr="image.png"/>
          <p:cNvPicPr preferRelativeResize="0"/>
          <p:nvPr/>
        </p:nvPicPr>
        <p:blipFill rotWithShape="1">
          <a:blip r:embed="rId10">
            <a:alphaModFix/>
          </a:blip>
          <a:srcRect/>
          <a:stretch/>
        </p:blipFill>
        <p:spPr>
          <a:xfrm>
            <a:off x="4545806" y="2571750"/>
            <a:ext cx="266700" cy="266700"/>
          </a:xfrm>
          <a:prstGeom prst="rect">
            <a:avLst/>
          </a:prstGeom>
          <a:noFill/>
          <a:ln>
            <a:noFill/>
          </a:ln>
        </p:spPr>
      </p:pic>
      <p:pic>
        <p:nvPicPr>
          <p:cNvPr id="132" name="Google Shape;132;p16" descr="image.png"/>
          <p:cNvPicPr preferRelativeResize="0"/>
          <p:nvPr/>
        </p:nvPicPr>
        <p:blipFill rotWithShape="1">
          <a:blip r:embed="rId11">
            <a:alphaModFix/>
          </a:blip>
          <a:srcRect/>
          <a:stretch/>
        </p:blipFill>
        <p:spPr>
          <a:xfrm>
            <a:off x="7379493" y="2571750"/>
            <a:ext cx="266700" cy="266700"/>
          </a:xfrm>
          <a:prstGeom prst="rect">
            <a:avLst/>
          </a:prstGeom>
          <a:noFill/>
          <a:ln>
            <a:noFill/>
          </a:ln>
        </p:spPr>
      </p:pic>
      <p:pic>
        <p:nvPicPr>
          <p:cNvPr id="133" name="Google Shape;133;p16" descr="image.png"/>
          <p:cNvPicPr preferRelativeResize="0"/>
          <p:nvPr/>
        </p:nvPicPr>
        <p:blipFill rotWithShape="1">
          <a:blip r:embed="rId12">
            <a:alphaModFix/>
          </a:blip>
          <a:srcRect/>
          <a:stretch/>
        </p:blipFill>
        <p:spPr>
          <a:xfrm>
            <a:off x="10213181" y="2571750"/>
            <a:ext cx="266700" cy="266700"/>
          </a:xfrm>
          <a:prstGeom prst="rect">
            <a:avLst/>
          </a:prstGeom>
          <a:noFill/>
          <a:ln>
            <a:noFill/>
          </a:ln>
        </p:spPr>
      </p:pic>
      <p:sp>
        <p:nvSpPr>
          <p:cNvPr id="2" name="TextBox 1">
            <a:extLst>
              <a:ext uri="{FF2B5EF4-FFF2-40B4-BE49-F238E27FC236}">
                <a16:creationId xmlns:a16="http://schemas.microsoft.com/office/drawing/2014/main" id="{697AC3D2-E0D8-3B53-46BC-6D57CF5FB897}"/>
              </a:ext>
            </a:extLst>
          </p:cNvPr>
          <p:cNvSpPr txBox="1"/>
          <p:nvPr/>
        </p:nvSpPr>
        <p:spPr>
          <a:xfrm>
            <a:off x="571501" y="5423316"/>
            <a:ext cx="10477498" cy="1200329"/>
          </a:xfrm>
          <a:prstGeom prst="rect">
            <a:avLst/>
          </a:prstGeom>
          <a:solidFill>
            <a:srgbClr val="00B0F0"/>
          </a:solidFill>
        </p:spPr>
        <p:txBody>
          <a:bodyPr wrap="square" rtlCol="0">
            <a:spAutoFit/>
          </a:bodyPr>
          <a:lstStyle/>
          <a:p>
            <a:pPr algn="ctr"/>
            <a:r>
              <a:rPr lang="sr-Latn-RS" sz="3600" b="1" dirty="0"/>
              <a:t>Profesori fizičkog vaspitanja su imali punu slobodu kreiranja i realizacije vežbanja</a:t>
            </a:r>
            <a:endParaRPr lang="en-GB" sz="3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61" name="Google Shape;161;p18"/>
          <p:cNvSpPr/>
          <p:nvPr/>
        </p:nvSpPr>
        <p:spPr>
          <a:xfrm>
            <a:off x="571500" y="4214812"/>
            <a:ext cx="11049000" cy="38100"/>
          </a:xfrm>
          <a:prstGeom prst="rect">
            <a:avLst/>
          </a:prstGeom>
          <a:solidFill>
            <a:srgbClr val="334155"/>
          </a:solidFill>
          <a:ln>
            <a:noFill/>
          </a:ln>
        </p:spPr>
        <p:txBody>
          <a:bodyPr spcFirstLastPara="1" wrap="square" lIns="91425" tIns="45700" rIns="91425" bIns="45700" anchor="ctr" anchorCtr="0">
            <a:noAutofit/>
          </a:bodyPr>
          <a:lstStyle/>
          <a:p>
            <a:pPr algn="ctr"/>
            <a:endParaRPr>
              <a:solidFill>
                <a:schemeClr val="dk1"/>
              </a:solidFill>
              <a:latin typeface="Calibri"/>
              <a:ea typeface="Calibri"/>
              <a:cs typeface="Calibri"/>
              <a:sym typeface="Calibri"/>
            </a:endParaRPr>
          </a:p>
        </p:txBody>
      </p:sp>
      <p:pic>
        <p:nvPicPr>
          <p:cNvPr id="156" name="Google Shape;156;p18" descr="image.png"/>
          <p:cNvPicPr preferRelativeResize="0"/>
          <p:nvPr/>
        </p:nvPicPr>
        <p:blipFill rotWithShape="1">
          <a:blip r:embed="rId3">
            <a:alphaModFix/>
          </a:blip>
          <a:srcRect/>
          <a:stretch/>
        </p:blipFill>
        <p:spPr>
          <a:xfrm>
            <a:off x="534924" y="4119562"/>
            <a:ext cx="190500" cy="190500"/>
          </a:xfrm>
          <a:prstGeom prst="rect">
            <a:avLst/>
          </a:prstGeom>
          <a:noFill/>
          <a:ln>
            <a:noFill/>
          </a:ln>
        </p:spPr>
      </p:pic>
      <p:pic>
        <p:nvPicPr>
          <p:cNvPr id="157" name="Google Shape;157;p18" descr="image.png"/>
          <p:cNvPicPr preferRelativeResize="0"/>
          <p:nvPr/>
        </p:nvPicPr>
        <p:blipFill rotWithShape="1">
          <a:blip r:embed="rId3">
            <a:alphaModFix/>
          </a:blip>
          <a:srcRect/>
          <a:stretch/>
        </p:blipFill>
        <p:spPr>
          <a:xfrm>
            <a:off x="4191000" y="4119562"/>
            <a:ext cx="190500" cy="190500"/>
          </a:xfrm>
          <a:prstGeom prst="rect">
            <a:avLst/>
          </a:prstGeom>
          <a:noFill/>
          <a:ln>
            <a:noFill/>
          </a:ln>
        </p:spPr>
      </p:pic>
      <p:pic>
        <p:nvPicPr>
          <p:cNvPr id="158" name="Google Shape;158;p18" descr="image.png"/>
          <p:cNvPicPr preferRelativeResize="0"/>
          <p:nvPr/>
        </p:nvPicPr>
        <p:blipFill rotWithShape="1">
          <a:blip r:embed="rId3">
            <a:alphaModFix/>
          </a:blip>
          <a:srcRect/>
          <a:stretch/>
        </p:blipFill>
        <p:spPr>
          <a:xfrm>
            <a:off x="7810500" y="4119562"/>
            <a:ext cx="190500" cy="190500"/>
          </a:xfrm>
          <a:prstGeom prst="rect">
            <a:avLst/>
          </a:prstGeom>
          <a:noFill/>
          <a:ln>
            <a:noFill/>
          </a:ln>
        </p:spPr>
      </p:pic>
      <p:pic>
        <p:nvPicPr>
          <p:cNvPr id="159" name="Google Shape;159;p18" descr="image.png"/>
          <p:cNvPicPr preferRelativeResize="0"/>
          <p:nvPr/>
        </p:nvPicPr>
        <p:blipFill rotWithShape="1">
          <a:blip r:embed="rId3">
            <a:alphaModFix/>
          </a:blip>
          <a:srcRect/>
          <a:stretch/>
        </p:blipFill>
        <p:spPr>
          <a:xfrm>
            <a:off x="11430000" y="4119562"/>
            <a:ext cx="190500" cy="190500"/>
          </a:xfrm>
          <a:prstGeom prst="rect">
            <a:avLst/>
          </a:prstGeom>
          <a:noFill/>
          <a:ln>
            <a:noFill/>
          </a:ln>
        </p:spPr>
      </p:pic>
      <p:sp>
        <p:nvSpPr>
          <p:cNvPr id="160" name="Google Shape;160;p18"/>
          <p:cNvSpPr txBox="1"/>
          <p:nvPr/>
        </p:nvSpPr>
        <p:spPr>
          <a:xfrm>
            <a:off x="571500" y="1119826"/>
            <a:ext cx="11601450" cy="623248"/>
          </a:xfrm>
          <a:prstGeom prst="rect">
            <a:avLst/>
          </a:prstGeom>
          <a:noFill/>
          <a:ln>
            <a:noFill/>
          </a:ln>
        </p:spPr>
        <p:txBody>
          <a:bodyPr spcFirstLastPara="1" wrap="square" lIns="0" tIns="0" rIns="0" bIns="0" anchor="t" anchorCtr="0">
            <a:spAutoFit/>
          </a:bodyPr>
          <a:lstStyle/>
          <a:p>
            <a:r>
              <a:rPr lang="en-US" sz="4050" dirty="0">
                <a:latin typeface="Urbanist Medium"/>
                <a:ea typeface="Urbanist Medium"/>
                <a:cs typeface="Urbanist Medium"/>
                <a:sym typeface="Urbanist Medium"/>
              </a:rPr>
              <a:t>PROJECT</a:t>
            </a:r>
            <a:r>
              <a:rPr lang="en-US" sz="4050" dirty="0">
                <a:solidFill>
                  <a:srgbClr val="F5F5F5"/>
                </a:solidFill>
                <a:latin typeface="Urbanist Medium"/>
                <a:ea typeface="Urbanist Medium"/>
                <a:cs typeface="Urbanist Medium"/>
                <a:sym typeface="Urbanist Medium"/>
              </a:rPr>
              <a:t> </a:t>
            </a:r>
            <a:r>
              <a:rPr lang="en-US" sz="4050" dirty="0">
                <a:solidFill>
                  <a:schemeClr val="accent3">
                    <a:lumMod val="75000"/>
                  </a:schemeClr>
                </a:solidFill>
                <a:latin typeface="Urbanist Medium"/>
                <a:ea typeface="Urbanist Medium"/>
                <a:cs typeface="Urbanist Medium"/>
                <a:sym typeface="Urbanist Medium"/>
              </a:rPr>
              <a:t>MILESTONES</a:t>
            </a:r>
            <a:endParaRPr sz="1400" dirty="0">
              <a:solidFill>
                <a:schemeClr val="accent3">
                  <a:lumMod val="75000"/>
                </a:schemeClr>
              </a:solidFill>
            </a:endParaRPr>
          </a:p>
        </p:txBody>
      </p:sp>
      <p:sp>
        <p:nvSpPr>
          <p:cNvPr id="162" name="Google Shape;162;p18"/>
          <p:cNvSpPr txBox="1"/>
          <p:nvPr/>
        </p:nvSpPr>
        <p:spPr>
          <a:xfrm>
            <a:off x="-52388" y="4629645"/>
            <a:ext cx="2200275" cy="216085"/>
          </a:xfrm>
          <a:prstGeom prst="rect">
            <a:avLst/>
          </a:prstGeom>
          <a:noFill/>
          <a:ln>
            <a:noFill/>
          </a:ln>
        </p:spPr>
        <p:txBody>
          <a:bodyPr spcFirstLastPara="1" wrap="square" lIns="0" tIns="0" rIns="0" bIns="0" anchor="t" anchorCtr="0">
            <a:spAutoFit/>
          </a:bodyPr>
          <a:lstStyle/>
          <a:p>
            <a:pPr algn="ctr"/>
            <a:r>
              <a:rPr lang="en-US" sz="1404" dirty="0">
                <a:latin typeface="Urbanist Medium"/>
                <a:ea typeface="Urbanist Medium"/>
                <a:cs typeface="Urbanist Medium"/>
                <a:sym typeface="Urbanist Medium"/>
              </a:rPr>
              <a:t>Kick-off (Dec 2025)</a:t>
            </a:r>
            <a:endParaRPr sz="1400" dirty="0"/>
          </a:p>
        </p:txBody>
      </p:sp>
      <p:sp>
        <p:nvSpPr>
          <p:cNvPr id="163" name="Google Shape;163;p18"/>
          <p:cNvSpPr txBox="1"/>
          <p:nvPr/>
        </p:nvSpPr>
        <p:spPr>
          <a:xfrm>
            <a:off x="0" y="4903775"/>
            <a:ext cx="2095500" cy="934871"/>
          </a:xfrm>
          <a:prstGeom prst="rect">
            <a:avLst/>
          </a:prstGeom>
          <a:noFill/>
          <a:ln>
            <a:noFill/>
          </a:ln>
        </p:spPr>
        <p:txBody>
          <a:bodyPr spcFirstLastPara="1" wrap="square" lIns="0" tIns="0" rIns="0" bIns="0" anchor="t" anchorCtr="0">
            <a:spAutoFit/>
          </a:bodyPr>
          <a:lstStyle/>
          <a:p>
            <a:pPr algn="ctr">
              <a:lnSpc>
                <a:spcPct val="150000"/>
              </a:lnSpc>
            </a:pPr>
            <a:r>
              <a:rPr lang="en-US" sz="1350" dirty="0">
                <a:solidFill>
                  <a:schemeClr val="accent3">
                    <a:lumMod val="50000"/>
                  </a:schemeClr>
                </a:solidFill>
                <a:latin typeface="Urbanist"/>
                <a:ea typeface="Urbanist"/>
                <a:cs typeface="Urbanist"/>
                <a:sym typeface="Urbanist"/>
              </a:rPr>
              <a:t>Training 20 Lead Coordinators in UKK 2km Test methodology.</a:t>
            </a:r>
            <a:endParaRPr sz="1400" dirty="0">
              <a:solidFill>
                <a:schemeClr val="accent3">
                  <a:lumMod val="50000"/>
                </a:schemeClr>
              </a:solidFill>
            </a:endParaRPr>
          </a:p>
        </p:txBody>
      </p:sp>
      <p:sp>
        <p:nvSpPr>
          <p:cNvPr id="164" name="Google Shape;164;p18"/>
          <p:cNvSpPr txBox="1"/>
          <p:nvPr/>
        </p:nvSpPr>
        <p:spPr>
          <a:xfrm>
            <a:off x="3186113" y="3033713"/>
            <a:ext cx="2200275" cy="216085"/>
          </a:xfrm>
          <a:prstGeom prst="rect">
            <a:avLst/>
          </a:prstGeom>
          <a:noFill/>
          <a:ln>
            <a:noFill/>
          </a:ln>
        </p:spPr>
        <p:txBody>
          <a:bodyPr spcFirstLastPara="1" wrap="square" lIns="0" tIns="0" rIns="0" bIns="0" anchor="t" anchorCtr="0">
            <a:spAutoFit/>
          </a:bodyPr>
          <a:lstStyle/>
          <a:p>
            <a:pPr algn="ctr"/>
            <a:r>
              <a:rPr lang="en-US" sz="1404" dirty="0">
                <a:latin typeface="Urbanist Medium"/>
                <a:ea typeface="Urbanist Medium"/>
                <a:cs typeface="Urbanist Medium"/>
                <a:sym typeface="Urbanist Medium"/>
              </a:rPr>
              <a:t>Training </a:t>
            </a:r>
            <a:r>
              <a:rPr lang="sr-Latn-RS" sz="1404" dirty="0">
                <a:latin typeface="Urbanist Medium"/>
                <a:ea typeface="Urbanist Medium"/>
                <a:cs typeface="Urbanist Medium"/>
                <a:sym typeface="Urbanist Medium"/>
              </a:rPr>
              <a:t>c</a:t>
            </a:r>
            <a:r>
              <a:rPr lang="en-US" sz="1404" dirty="0" err="1">
                <a:latin typeface="Urbanist Medium"/>
                <a:ea typeface="Urbanist Medium"/>
                <a:cs typeface="Urbanist Medium"/>
                <a:sym typeface="Urbanist Medium"/>
              </a:rPr>
              <a:t>ycle</a:t>
            </a:r>
            <a:r>
              <a:rPr lang="en-US" sz="1404" dirty="0">
                <a:latin typeface="Urbanist Medium"/>
                <a:ea typeface="Urbanist Medium"/>
                <a:cs typeface="Urbanist Medium"/>
                <a:sym typeface="Urbanist Medium"/>
              </a:rPr>
              <a:t> (Jan-Mar)</a:t>
            </a:r>
            <a:endParaRPr sz="1400" dirty="0"/>
          </a:p>
        </p:txBody>
      </p:sp>
      <p:sp>
        <p:nvSpPr>
          <p:cNvPr id="165" name="Google Shape;165;p18"/>
          <p:cNvSpPr txBox="1"/>
          <p:nvPr/>
        </p:nvSpPr>
        <p:spPr>
          <a:xfrm>
            <a:off x="3238500" y="3252788"/>
            <a:ext cx="2095500" cy="934871"/>
          </a:xfrm>
          <a:prstGeom prst="rect">
            <a:avLst/>
          </a:prstGeom>
          <a:noFill/>
          <a:ln>
            <a:noFill/>
          </a:ln>
        </p:spPr>
        <p:txBody>
          <a:bodyPr spcFirstLastPara="1" wrap="square" lIns="0" tIns="0" rIns="0" bIns="0" anchor="t" anchorCtr="0">
            <a:spAutoFit/>
          </a:bodyPr>
          <a:lstStyle/>
          <a:p>
            <a:pPr algn="ctr">
              <a:lnSpc>
                <a:spcPct val="150000"/>
              </a:lnSpc>
            </a:pPr>
            <a:r>
              <a:rPr lang="en-US" sz="1350" dirty="0">
                <a:solidFill>
                  <a:schemeClr val="accent3">
                    <a:lumMod val="50000"/>
                  </a:schemeClr>
                </a:solidFill>
                <a:latin typeface="Urbanist"/>
                <a:ea typeface="Urbanist"/>
                <a:cs typeface="Urbanist"/>
                <a:sym typeface="Urbanist"/>
              </a:rPr>
              <a:t>12-week implementation of exercise plans in 10 schools.</a:t>
            </a:r>
            <a:endParaRPr sz="1400" dirty="0">
              <a:solidFill>
                <a:schemeClr val="accent3">
                  <a:lumMod val="50000"/>
                </a:schemeClr>
              </a:solidFill>
            </a:endParaRPr>
          </a:p>
        </p:txBody>
      </p:sp>
      <p:sp>
        <p:nvSpPr>
          <p:cNvPr id="166" name="Google Shape;166;p18"/>
          <p:cNvSpPr txBox="1"/>
          <p:nvPr/>
        </p:nvSpPr>
        <p:spPr>
          <a:xfrm>
            <a:off x="6805613" y="4519613"/>
            <a:ext cx="2200275" cy="216085"/>
          </a:xfrm>
          <a:prstGeom prst="rect">
            <a:avLst/>
          </a:prstGeom>
          <a:noFill/>
          <a:ln>
            <a:noFill/>
          </a:ln>
        </p:spPr>
        <p:txBody>
          <a:bodyPr spcFirstLastPara="1" wrap="square" lIns="0" tIns="0" rIns="0" bIns="0" anchor="t" anchorCtr="0">
            <a:spAutoFit/>
          </a:bodyPr>
          <a:lstStyle/>
          <a:p>
            <a:pPr algn="ctr"/>
            <a:r>
              <a:rPr lang="en-US" sz="1404" dirty="0">
                <a:latin typeface="Urbanist Medium"/>
                <a:ea typeface="Urbanist Medium"/>
                <a:cs typeface="Urbanist Medium"/>
                <a:sym typeface="Urbanist Medium"/>
              </a:rPr>
              <a:t>Inter-school Synergy</a:t>
            </a:r>
            <a:endParaRPr sz="1400" dirty="0"/>
          </a:p>
        </p:txBody>
      </p:sp>
      <p:sp>
        <p:nvSpPr>
          <p:cNvPr id="167" name="Google Shape;167;p18"/>
          <p:cNvSpPr txBox="1"/>
          <p:nvPr/>
        </p:nvSpPr>
        <p:spPr>
          <a:xfrm>
            <a:off x="6858000" y="4738687"/>
            <a:ext cx="2095500" cy="934871"/>
          </a:xfrm>
          <a:prstGeom prst="rect">
            <a:avLst/>
          </a:prstGeom>
          <a:noFill/>
          <a:ln>
            <a:noFill/>
          </a:ln>
        </p:spPr>
        <p:txBody>
          <a:bodyPr spcFirstLastPara="1" wrap="square" lIns="0" tIns="0" rIns="0" bIns="0" anchor="t" anchorCtr="0">
            <a:spAutoFit/>
          </a:bodyPr>
          <a:lstStyle/>
          <a:p>
            <a:pPr algn="ctr">
              <a:lnSpc>
                <a:spcPct val="150000"/>
              </a:lnSpc>
            </a:pPr>
            <a:r>
              <a:rPr lang="en-US" sz="1350" dirty="0">
                <a:solidFill>
                  <a:schemeClr val="accent3">
                    <a:lumMod val="50000"/>
                  </a:schemeClr>
                </a:solidFill>
                <a:latin typeface="Urbanist"/>
                <a:ea typeface="Urbanist"/>
                <a:cs typeface="Urbanist"/>
                <a:sym typeface="Urbanist"/>
              </a:rPr>
              <a:t>Exchange events in </a:t>
            </a:r>
            <a:r>
              <a:rPr lang="en-US" sz="1350" dirty="0" err="1">
                <a:solidFill>
                  <a:schemeClr val="accent3">
                    <a:lumMod val="50000"/>
                  </a:schemeClr>
                </a:solidFill>
                <a:latin typeface="Urbanist"/>
                <a:ea typeface="Urbanist"/>
                <a:cs typeface="Urbanist"/>
                <a:sym typeface="Urbanist"/>
              </a:rPr>
              <a:t>Niš</a:t>
            </a:r>
            <a:r>
              <a:rPr lang="en-US" sz="1350" dirty="0">
                <a:solidFill>
                  <a:schemeClr val="accent3">
                    <a:lumMod val="50000"/>
                  </a:schemeClr>
                </a:solidFill>
                <a:latin typeface="Urbanist"/>
                <a:ea typeface="Urbanist"/>
                <a:cs typeface="Urbanist"/>
                <a:sym typeface="Urbanist"/>
              </a:rPr>
              <a:t> and Belgrade to foster community.</a:t>
            </a:r>
            <a:endParaRPr sz="1400" dirty="0">
              <a:solidFill>
                <a:schemeClr val="accent3">
                  <a:lumMod val="50000"/>
                </a:schemeClr>
              </a:solidFill>
            </a:endParaRPr>
          </a:p>
        </p:txBody>
      </p:sp>
      <p:sp>
        <p:nvSpPr>
          <p:cNvPr id="168" name="Google Shape;168;p18"/>
          <p:cNvSpPr txBox="1"/>
          <p:nvPr/>
        </p:nvSpPr>
        <p:spPr>
          <a:xfrm>
            <a:off x="10018776" y="2330784"/>
            <a:ext cx="1714500" cy="432170"/>
          </a:xfrm>
          <a:prstGeom prst="rect">
            <a:avLst/>
          </a:prstGeom>
          <a:noFill/>
          <a:ln>
            <a:noFill/>
          </a:ln>
        </p:spPr>
        <p:txBody>
          <a:bodyPr spcFirstLastPara="1" wrap="square" lIns="0" tIns="0" rIns="0" bIns="0" anchor="t" anchorCtr="0">
            <a:spAutoFit/>
          </a:bodyPr>
          <a:lstStyle/>
          <a:p>
            <a:pPr algn="ctr"/>
            <a:r>
              <a:rPr lang="en-US" sz="1404" dirty="0">
                <a:latin typeface="Urbanist Medium"/>
                <a:ea typeface="Urbanist Medium"/>
                <a:cs typeface="Urbanist Medium"/>
                <a:sym typeface="Urbanist Medium"/>
              </a:rPr>
              <a:t>The Finale (Mar 2026)</a:t>
            </a:r>
            <a:endParaRPr sz="1400" dirty="0"/>
          </a:p>
        </p:txBody>
      </p:sp>
      <p:sp>
        <p:nvSpPr>
          <p:cNvPr id="169" name="Google Shape;169;p18"/>
          <p:cNvSpPr txBox="1"/>
          <p:nvPr/>
        </p:nvSpPr>
        <p:spPr>
          <a:xfrm>
            <a:off x="10018776" y="2873067"/>
            <a:ext cx="1714500" cy="1338828"/>
          </a:xfrm>
          <a:prstGeom prst="rect">
            <a:avLst/>
          </a:prstGeom>
          <a:noFill/>
          <a:ln>
            <a:noFill/>
          </a:ln>
        </p:spPr>
        <p:txBody>
          <a:bodyPr spcFirstLastPara="1" wrap="square" lIns="0" tIns="0" rIns="0" bIns="0" anchor="t" anchorCtr="0">
            <a:spAutoFit/>
          </a:bodyPr>
          <a:lstStyle/>
          <a:p>
            <a:pPr algn="ctr">
              <a:lnSpc>
                <a:spcPct val="150000"/>
              </a:lnSpc>
            </a:pPr>
            <a:r>
              <a:rPr lang="en-US" sz="1600" b="1" dirty="0">
                <a:solidFill>
                  <a:schemeClr val="accent3">
                    <a:lumMod val="50000"/>
                  </a:schemeClr>
                </a:solidFill>
                <a:latin typeface="Urbanist"/>
                <a:ea typeface="Urbanist"/>
                <a:cs typeface="Urbanist"/>
                <a:sym typeface="Urbanist"/>
              </a:rPr>
              <a:t>Kermes Festival</a:t>
            </a:r>
            <a:r>
              <a:rPr lang="en-US" sz="1400" dirty="0">
                <a:solidFill>
                  <a:schemeClr val="accent3">
                    <a:lumMod val="50000"/>
                  </a:schemeClr>
                </a:solidFill>
                <a:latin typeface="Urbanist"/>
                <a:ea typeface="Urbanist"/>
                <a:cs typeface="Urbanist"/>
                <a:sym typeface="Urbanist"/>
              </a:rPr>
              <a:t>: Celebrating success with 55 active educators.</a:t>
            </a:r>
            <a:endParaRPr sz="1600" dirty="0">
              <a:solidFill>
                <a:schemeClr val="accent3">
                  <a:lumMod val="50000"/>
                </a:schemeClr>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5" name="Google Shape;175;p19"/>
          <p:cNvPicPr preferRelativeResize="0"/>
          <p:nvPr/>
        </p:nvPicPr>
        <p:blipFill>
          <a:blip r:embed="rId3">
            <a:alphaModFix/>
          </a:blip>
          <a:srcRect/>
          <a:stretch/>
        </p:blipFill>
        <p:spPr>
          <a:xfrm>
            <a:off x="571500" y="2276475"/>
            <a:ext cx="2729484" cy="304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6" name="Google Shape;176;p19"/>
          <p:cNvPicPr preferRelativeResize="0"/>
          <p:nvPr/>
        </p:nvPicPr>
        <p:blipFill>
          <a:blip r:embed="rId4">
            <a:alphaModFix/>
          </a:blip>
          <a:srcRect/>
          <a:stretch/>
        </p:blipFill>
        <p:spPr>
          <a:xfrm>
            <a:off x="3538538" y="2276475"/>
            <a:ext cx="2286000" cy="304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7" name="Google Shape;177;p19"/>
          <p:cNvPicPr preferRelativeResize="0"/>
          <p:nvPr/>
        </p:nvPicPr>
        <p:blipFill>
          <a:blip r:embed="rId5">
            <a:alphaModFix/>
          </a:blip>
          <a:srcRect/>
          <a:stretch/>
        </p:blipFill>
        <p:spPr>
          <a:xfrm rot="5400000">
            <a:off x="5976938" y="2657475"/>
            <a:ext cx="3048000" cy="2286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8" name="Google Shape;178;p19"/>
          <p:cNvPicPr preferRelativeResize="0"/>
          <p:nvPr/>
        </p:nvPicPr>
        <p:blipFill>
          <a:blip r:embed="rId6">
            <a:alphaModFix/>
          </a:blip>
          <a:srcRect/>
          <a:stretch/>
        </p:blipFill>
        <p:spPr>
          <a:xfrm rot="5400000">
            <a:off x="8786813" y="2657475"/>
            <a:ext cx="3048000" cy="2286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9" name="Google Shape;179;p19"/>
          <p:cNvSpPr txBox="1"/>
          <p:nvPr/>
        </p:nvSpPr>
        <p:spPr>
          <a:xfrm>
            <a:off x="590550" y="1037844"/>
            <a:ext cx="11601450" cy="623248"/>
          </a:xfrm>
          <a:prstGeom prst="rect">
            <a:avLst/>
          </a:prstGeom>
          <a:noFill/>
          <a:ln>
            <a:noFill/>
          </a:ln>
        </p:spPr>
        <p:txBody>
          <a:bodyPr spcFirstLastPara="1" wrap="square" lIns="0" tIns="0" rIns="0" bIns="0" anchor="t" anchorCtr="0">
            <a:spAutoFit/>
          </a:bodyPr>
          <a:lstStyle/>
          <a:p>
            <a:r>
              <a:rPr lang="en-US" sz="4050" dirty="0">
                <a:latin typeface="Urbanist Medium"/>
                <a:ea typeface="Urbanist Medium"/>
                <a:cs typeface="Urbanist Medium"/>
                <a:sym typeface="Urbanist Medium"/>
              </a:rPr>
              <a:t>INTER-SCHOOL</a:t>
            </a:r>
            <a:r>
              <a:rPr lang="en-US" sz="4050" dirty="0">
                <a:solidFill>
                  <a:srgbClr val="F5F5F5"/>
                </a:solidFill>
                <a:latin typeface="Urbanist Medium"/>
                <a:ea typeface="Urbanist Medium"/>
                <a:cs typeface="Urbanist Medium"/>
                <a:sym typeface="Urbanist Medium"/>
              </a:rPr>
              <a:t> </a:t>
            </a:r>
            <a:r>
              <a:rPr lang="en-US" sz="4050" dirty="0">
                <a:solidFill>
                  <a:srgbClr val="00B050"/>
                </a:solidFill>
                <a:latin typeface="Urbanist Medium"/>
                <a:ea typeface="Urbanist Medium"/>
                <a:cs typeface="Urbanist Medium"/>
                <a:sym typeface="Urbanist Medium"/>
              </a:rPr>
              <a:t>SYNERGY</a:t>
            </a:r>
            <a:endParaRPr sz="1400" dirty="0">
              <a:solidFill>
                <a:srgbClr val="00B050"/>
              </a:solidFill>
            </a:endParaRPr>
          </a:p>
        </p:txBody>
      </p:sp>
      <p:sp>
        <p:nvSpPr>
          <p:cNvPr id="180" name="Google Shape;180;p19"/>
          <p:cNvSpPr txBox="1"/>
          <p:nvPr/>
        </p:nvSpPr>
        <p:spPr>
          <a:xfrm>
            <a:off x="571501" y="5419726"/>
            <a:ext cx="2619375" cy="161583"/>
          </a:xfrm>
          <a:prstGeom prst="rect">
            <a:avLst/>
          </a:prstGeom>
          <a:noFill/>
          <a:ln>
            <a:noFill/>
          </a:ln>
        </p:spPr>
        <p:txBody>
          <a:bodyPr spcFirstLastPara="1" wrap="square" lIns="0" tIns="0" rIns="0" bIns="0" anchor="t" anchorCtr="0">
            <a:spAutoFit/>
          </a:bodyPr>
          <a:lstStyle/>
          <a:p>
            <a:pPr algn="ctr"/>
            <a:r>
              <a:rPr lang="en-US" sz="1050" b="1" dirty="0">
                <a:solidFill>
                  <a:srgbClr val="00B050"/>
                </a:solidFill>
                <a:latin typeface="Urbanist"/>
                <a:ea typeface="Urbanist"/>
                <a:cs typeface="Urbanist"/>
                <a:sym typeface="Urbanist"/>
              </a:rPr>
              <a:t>Team Challenge (Belgrade)</a:t>
            </a:r>
            <a:endParaRPr sz="1400" dirty="0">
              <a:solidFill>
                <a:srgbClr val="00B050"/>
              </a:solidFill>
            </a:endParaRPr>
          </a:p>
        </p:txBody>
      </p:sp>
      <p:sp>
        <p:nvSpPr>
          <p:cNvPr id="181" name="Google Shape;181;p19"/>
          <p:cNvSpPr txBox="1"/>
          <p:nvPr/>
        </p:nvSpPr>
        <p:spPr>
          <a:xfrm>
            <a:off x="3381376" y="5419726"/>
            <a:ext cx="2619375" cy="161583"/>
          </a:xfrm>
          <a:prstGeom prst="rect">
            <a:avLst/>
          </a:prstGeom>
          <a:noFill/>
          <a:ln>
            <a:noFill/>
          </a:ln>
        </p:spPr>
        <p:txBody>
          <a:bodyPr spcFirstLastPara="1" wrap="square" lIns="0" tIns="0" rIns="0" bIns="0" anchor="t" anchorCtr="0">
            <a:spAutoFit/>
          </a:bodyPr>
          <a:lstStyle/>
          <a:p>
            <a:pPr algn="ctr"/>
            <a:r>
              <a:rPr lang="en-US" sz="1050" b="1" dirty="0">
                <a:solidFill>
                  <a:srgbClr val="00B050"/>
                </a:solidFill>
                <a:latin typeface="Urbanist"/>
                <a:ea typeface="Urbanist"/>
                <a:cs typeface="Urbanist"/>
                <a:sym typeface="Urbanist"/>
              </a:rPr>
              <a:t>Winter Activation (</a:t>
            </a:r>
            <a:r>
              <a:rPr lang="en-US" sz="1050" b="1" dirty="0" err="1">
                <a:solidFill>
                  <a:srgbClr val="00B050"/>
                </a:solidFill>
                <a:latin typeface="Urbanist"/>
                <a:ea typeface="Urbanist"/>
                <a:cs typeface="Urbanist"/>
                <a:sym typeface="Urbanist"/>
              </a:rPr>
              <a:t>Niš</a:t>
            </a:r>
            <a:r>
              <a:rPr lang="en-US" sz="1050" b="1" dirty="0">
                <a:solidFill>
                  <a:srgbClr val="00B050"/>
                </a:solidFill>
                <a:latin typeface="Urbanist"/>
                <a:ea typeface="Urbanist"/>
                <a:cs typeface="Urbanist"/>
                <a:sym typeface="Urbanist"/>
              </a:rPr>
              <a:t>)</a:t>
            </a:r>
            <a:endParaRPr sz="1400" dirty="0">
              <a:solidFill>
                <a:srgbClr val="00B050"/>
              </a:solidFill>
            </a:endParaRPr>
          </a:p>
        </p:txBody>
      </p:sp>
      <p:sp>
        <p:nvSpPr>
          <p:cNvPr id="182" name="Google Shape;182;p19"/>
          <p:cNvSpPr txBox="1"/>
          <p:nvPr/>
        </p:nvSpPr>
        <p:spPr>
          <a:xfrm>
            <a:off x="6191251" y="5419726"/>
            <a:ext cx="2619375" cy="161583"/>
          </a:xfrm>
          <a:prstGeom prst="rect">
            <a:avLst/>
          </a:prstGeom>
          <a:noFill/>
          <a:ln>
            <a:noFill/>
          </a:ln>
        </p:spPr>
        <p:txBody>
          <a:bodyPr spcFirstLastPara="1" wrap="square" lIns="0" tIns="0" rIns="0" bIns="0" anchor="t" anchorCtr="0">
            <a:spAutoFit/>
          </a:bodyPr>
          <a:lstStyle/>
          <a:p>
            <a:pPr algn="ctr"/>
            <a:r>
              <a:rPr lang="en-US" sz="1050" b="1" dirty="0">
                <a:solidFill>
                  <a:srgbClr val="00B050"/>
                </a:solidFill>
                <a:latin typeface="Urbanist"/>
                <a:ea typeface="Urbanist"/>
                <a:cs typeface="Urbanist"/>
                <a:sym typeface="Urbanist"/>
              </a:rPr>
              <a:t>Traditional Games (</a:t>
            </a:r>
            <a:r>
              <a:rPr lang="en-US" sz="1050" b="1" dirty="0" err="1">
                <a:solidFill>
                  <a:srgbClr val="00B050"/>
                </a:solidFill>
                <a:latin typeface="Urbanist"/>
                <a:ea typeface="Urbanist"/>
                <a:cs typeface="Urbanist"/>
                <a:sym typeface="Urbanist"/>
              </a:rPr>
              <a:t>Košutnjak</a:t>
            </a:r>
            <a:r>
              <a:rPr lang="en-US" sz="1050" b="1" dirty="0">
                <a:solidFill>
                  <a:srgbClr val="00B050"/>
                </a:solidFill>
                <a:latin typeface="Urbanist"/>
                <a:ea typeface="Urbanist"/>
                <a:cs typeface="Urbanist"/>
                <a:sym typeface="Urbanist"/>
              </a:rPr>
              <a:t>)</a:t>
            </a:r>
            <a:endParaRPr sz="1400" dirty="0">
              <a:solidFill>
                <a:srgbClr val="00B050"/>
              </a:solidFill>
            </a:endParaRPr>
          </a:p>
        </p:txBody>
      </p:sp>
      <p:sp>
        <p:nvSpPr>
          <p:cNvPr id="183" name="Google Shape;183;p19"/>
          <p:cNvSpPr txBox="1"/>
          <p:nvPr/>
        </p:nvSpPr>
        <p:spPr>
          <a:xfrm>
            <a:off x="9001126" y="5419726"/>
            <a:ext cx="2619375" cy="161583"/>
          </a:xfrm>
          <a:prstGeom prst="rect">
            <a:avLst/>
          </a:prstGeom>
          <a:noFill/>
          <a:ln>
            <a:noFill/>
          </a:ln>
        </p:spPr>
        <p:txBody>
          <a:bodyPr spcFirstLastPara="1" wrap="square" lIns="0" tIns="0" rIns="0" bIns="0" anchor="t" anchorCtr="0">
            <a:spAutoFit/>
          </a:bodyPr>
          <a:lstStyle/>
          <a:p>
            <a:pPr algn="ctr"/>
            <a:r>
              <a:rPr lang="en-US" sz="1050" b="1" dirty="0">
                <a:solidFill>
                  <a:srgbClr val="00B050"/>
                </a:solidFill>
                <a:latin typeface="Urbanist"/>
                <a:ea typeface="Urbanist"/>
                <a:cs typeface="Urbanist"/>
                <a:sym typeface="Urbanist"/>
              </a:rPr>
              <a:t>National Kick-off (IFS)</a:t>
            </a:r>
            <a:endParaRPr sz="1400" dirty="0">
              <a:solidFill>
                <a:srgbClr val="00B05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1" name="Google Shape;201;p20" descr="image.png"/>
          <p:cNvPicPr preferRelativeResize="0"/>
          <p:nvPr/>
        </p:nvPicPr>
        <p:blipFill rotWithShape="1">
          <a:blip r:embed="rId3">
            <a:alphaModFix/>
          </a:blip>
          <a:srcRect/>
          <a:stretch/>
        </p:blipFill>
        <p:spPr>
          <a:xfrm>
            <a:off x="484546" y="1707642"/>
            <a:ext cx="10668000" cy="4305300"/>
          </a:xfrm>
          <a:prstGeom prst="rect">
            <a:avLst/>
          </a:prstGeom>
          <a:noFill/>
          <a:ln>
            <a:noFill/>
          </a:ln>
        </p:spPr>
      </p:pic>
      <p:sp>
        <p:nvSpPr>
          <p:cNvPr id="202" name="Google Shape;202;p20"/>
          <p:cNvSpPr txBox="1"/>
          <p:nvPr/>
        </p:nvSpPr>
        <p:spPr>
          <a:xfrm>
            <a:off x="1000125" y="1155193"/>
            <a:ext cx="10951368" cy="553998"/>
          </a:xfrm>
          <a:prstGeom prst="rect">
            <a:avLst/>
          </a:prstGeom>
          <a:noFill/>
          <a:ln>
            <a:noFill/>
          </a:ln>
        </p:spPr>
        <p:txBody>
          <a:bodyPr spcFirstLastPara="1" wrap="square" lIns="0" tIns="0" rIns="0" bIns="0" anchor="t" anchorCtr="0">
            <a:spAutoFit/>
          </a:bodyPr>
          <a:lstStyle/>
          <a:p>
            <a:r>
              <a:rPr lang="en-US" sz="3600" b="1" dirty="0">
                <a:solidFill>
                  <a:srgbClr val="1E3A8A"/>
                </a:solidFill>
                <a:latin typeface="Urbanist"/>
                <a:ea typeface="Urbanist"/>
                <a:cs typeface="Urbanist"/>
                <a:sym typeface="Urbanist"/>
              </a:rPr>
              <a:t>FITNESS INDEX</a:t>
            </a:r>
            <a:endParaRPr sz="1400" dirty="0"/>
          </a:p>
        </p:txBody>
      </p:sp>
      <p:sp>
        <p:nvSpPr>
          <p:cNvPr id="203" name="Google Shape;203;p20"/>
          <p:cNvSpPr/>
          <p:nvPr/>
        </p:nvSpPr>
        <p:spPr>
          <a:xfrm>
            <a:off x="762000" y="1155192"/>
            <a:ext cx="57150" cy="552450"/>
          </a:xfrm>
          <a:prstGeom prst="rect">
            <a:avLst/>
          </a:prstGeom>
          <a:solidFill>
            <a:srgbClr val="2563EB"/>
          </a:solidFill>
          <a:ln>
            <a:noFill/>
          </a:ln>
        </p:spPr>
        <p:txBody>
          <a:bodyPr spcFirstLastPara="1" wrap="square" lIns="91425" tIns="45700" rIns="91425" bIns="45700" anchor="ctr" anchorCtr="0">
            <a:noAutofit/>
          </a:bodyPr>
          <a:lstStyle/>
          <a:p>
            <a:pPr algn="ctr"/>
            <a:endParaRPr>
              <a:solidFill>
                <a:schemeClr val="dk1"/>
              </a:solidFill>
              <a:latin typeface="Calibri"/>
              <a:ea typeface="Calibri"/>
              <a:cs typeface="Calibri"/>
              <a:sym typeface="Calibri"/>
            </a:endParaRPr>
          </a:p>
        </p:txBody>
      </p:sp>
      <p:sp>
        <p:nvSpPr>
          <p:cNvPr id="204" name="Google Shape;204;p20"/>
          <p:cNvSpPr txBox="1"/>
          <p:nvPr/>
        </p:nvSpPr>
        <p:spPr>
          <a:xfrm>
            <a:off x="762000" y="4612928"/>
            <a:ext cx="10390546" cy="1378839"/>
          </a:xfrm>
          <a:prstGeom prst="rect">
            <a:avLst/>
          </a:prstGeom>
          <a:noFill/>
          <a:ln>
            <a:noFill/>
          </a:ln>
        </p:spPr>
        <p:txBody>
          <a:bodyPr spcFirstLastPara="1" wrap="square" lIns="0" tIns="0" rIns="0" bIns="0" anchor="t" anchorCtr="0">
            <a:spAutoFit/>
          </a:bodyPr>
          <a:lstStyle/>
          <a:p>
            <a:pPr algn="ctr">
              <a:lnSpc>
                <a:spcPct val="159929"/>
              </a:lnSpc>
            </a:pPr>
            <a:r>
              <a:rPr lang="en-US" sz="2800" b="1" i="1" dirty="0">
                <a:solidFill>
                  <a:srgbClr val="64748B"/>
                </a:solidFill>
                <a:latin typeface="Inter"/>
                <a:ea typeface="Inter"/>
                <a:cs typeface="Inter"/>
                <a:sym typeface="Inter"/>
              </a:rPr>
              <a:t>Based on the UKK 2km Walking Test, 87 professors demonstrated a statistically significant improvement in aerobic capacity.</a:t>
            </a:r>
            <a:endParaRPr sz="2800" b="1"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10" name="Google Shape;210;p21" descr="image.png"/>
          <p:cNvPicPr preferRelativeResize="0"/>
          <p:nvPr/>
        </p:nvPicPr>
        <p:blipFill rotWithShape="1">
          <a:blip r:embed="rId3">
            <a:alphaModFix/>
          </a:blip>
          <a:srcRect/>
          <a:stretch/>
        </p:blipFill>
        <p:spPr>
          <a:xfrm>
            <a:off x="762000" y="1790700"/>
            <a:ext cx="10668000" cy="4305300"/>
          </a:xfrm>
          <a:prstGeom prst="rect">
            <a:avLst/>
          </a:prstGeom>
          <a:noFill/>
          <a:ln>
            <a:noFill/>
          </a:ln>
        </p:spPr>
      </p:pic>
      <p:sp>
        <p:nvSpPr>
          <p:cNvPr id="211" name="Google Shape;211;p21"/>
          <p:cNvSpPr txBox="1"/>
          <p:nvPr/>
        </p:nvSpPr>
        <p:spPr>
          <a:xfrm>
            <a:off x="1045845" y="1038225"/>
            <a:ext cx="10951368" cy="553998"/>
          </a:xfrm>
          <a:prstGeom prst="rect">
            <a:avLst/>
          </a:prstGeom>
          <a:noFill/>
          <a:ln>
            <a:noFill/>
          </a:ln>
        </p:spPr>
        <p:txBody>
          <a:bodyPr spcFirstLastPara="1" wrap="square" lIns="0" tIns="0" rIns="0" bIns="0" anchor="t" anchorCtr="0">
            <a:spAutoFit/>
          </a:bodyPr>
          <a:lstStyle/>
          <a:p>
            <a:r>
              <a:rPr lang="en-US" sz="3600" b="1" dirty="0">
                <a:solidFill>
                  <a:srgbClr val="1E3A8A"/>
                </a:solidFill>
                <a:latin typeface="Urbanist"/>
                <a:ea typeface="Urbanist"/>
                <a:cs typeface="Urbanist"/>
                <a:sym typeface="Urbanist"/>
              </a:rPr>
              <a:t>ACTIVITY FREQUENCY TRENDS</a:t>
            </a:r>
            <a:endParaRPr sz="1400" dirty="0"/>
          </a:p>
        </p:txBody>
      </p:sp>
      <p:sp>
        <p:nvSpPr>
          <p:cNvPr id="212" name="Google Shape;212;p21"/>
          <p:cNvSpPr/>
          <p:nvPr/>
        </p:nvSpPr>
        <p:spPr>
          <a:xfrm>
            <a:off x="774192" y="1039773"/>
            <a:ext cx="57150" cy="552450"/>
          </a:xfrm>
          <a:prstGeom prst="rect">
            <a:avLst/>
          </a:prstGeom>
          <a:solidFill>
            <a:srgbClr val="2563EB"/>
          </a:solidFill>
          <a:ln>
            <a:noFill/>
          </a:ln>
        </p:spPr>
        <p:txBody>
          <a:bodyPr spcFirstLastPara="1" wrap="square" lIns="91425" tIns="45700" rIns="91425" bIns="45700" anchor="ctr" anchorCtr="0">
            <a:noAutofit/>
          </a:bodyPr>
          <a:lstStyle/>
          <a:p>
            <a:pPr algn="ctr"/>
            <a:endParaRPr>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Shape 216"/>
        <p:cNvGrpSpPr/>
        <p:nvPr/>
      </p:nvGrpSpPr>
      <p:grpSpPr>
        <a:xfrm>
          <a:off x="0" y="0"/>
          <a:ext cx="0" cy="0"/>
          <a:chOff x="0" y="0"/>
          <a:chExt cx="0" cy="0"/>
        </a:xfrm>
      </p:grpSpPr>
      <p:sp>
        <p:nvSpPr>
          <p:cNvPr id="218" name="Google Shape;218;p22"/>
          <p:cNvSpPr txBox="1"/>
          <p:nvPr/>
        </p:nvSpPr>
        <p:spPr>
          <a:xfrm>
            <a:off x="1000125" y="1199273"/>
            <a:ext cx="10951368" cy="553998"/>
          </a:xfrm>
          <a:prstGeom prst="rect">
            <a:avLst/>
          </a:prstGeom>
          <a:noFill/>
          <a:ln>
            <a:noFill/>
          </a:ln>
        </p:spPr>
        <p:txBody>
          <a:bodyPr spcFirstLastPara="1" wrap="square" lIns="0" tIns="0" rIns="0" bIns="0" anchor="t" anchorCtr="0">
            <a:spAutoFit/>
          </a:bodyPr>
          <a:lstStyle/>
          <a:p>
            <a:r>
              <a:rPr lang="en-US" sz="3600" b="1" dirty="0">
                <a:solidFill>
                  <a:srgbClr val="1E3A8A"/>
                </a:solidFill>
                <a:latin typeface="Urbanist"/>
                <a:ea typeface="Urbanist"/>
                <a:cs typeface="Urbanist"/>
                <a:sym typeface="Urbanist"/>
              </a:rPr>
              <a:t>HEALTH METRIC SHIFTS</a:t>
            </a:r>
            <a:endParaRPr sz="1400" dirty="0"/>
          </a:p>
        </p:txBody>
      </p:sp>
      <p:sp>
        <p:nvSpPr>
          <p:cNvPr id="219" name="Google Shape;219;p22"/>
          <p:cNvSpPr/>
          <p:nvPr/>
        </p:nvSpPr>
        <p:spPr>
          <a:xfrm>
            <a:off x="762001" y="1200821"/>
            <a:ext cx="57150" cy="552450"/>
          </a:xfrm>
          <a:prstGeom prst="rect">
            <a:avLst/>
          </a:prstGeom>
          <a:solidFill>
            <a:srgbClr val="2563EB"/>
          </a:solidFill>
          <a:ln>
            <a:noFill/>
          </a:ln>
        </p:spPr>
        <p:txBody>
          <a:bodyPr spcFirstLastPara="1" wrap="square" lIns="91425" tIns="45700" rIns="91425" bIns="45700" anchor="ctr" anchorCtr="0">
            <a:noAutofit/>
          </a:bodyPr>
          <a:lstStyle/>
          <a:p>
            <a:pPr algn="ctr"/>
            <a:endParaRPr>
              <a:solidFill>
                <a:schemeClr val="dk1"/>
              </a:solidFill>
              <a:latin typeface="Calibri"/>
              <a:ea typeface="Calibri"/>
              <a:cs typeface="Calibri"/>
              <a:sym typeface="Calibri"/>
            </a:endParaRPr>
          </a:p>
        </p:txBody>
      </p:sp>
      <p:graphicFrame>
        <p:nvGraphicFramePr>
          <p:cNvPr id="220" name="Google Shape;220;p22"/>
          <p:cNvGraphicFramePr/>
          <p:nvPr>
            <p:extLst>
              <p:ext uri="{D42A27DB-BD31-4B8C-83A1-F6EECF244321}">
                <p14:modId xmlns:p14="http://schemas.microsoft.com/office/powerpoint/2010/main" val="3275803780"/>
              </p:ext>
            </p:extLst>
          </p:nvPr>
        </p:nvGraphicFramePr>
        <p:xfrm>
          <a:off x="762001" y="2371726"/>
          <a:ext cx="10667975" cy="3333625"/>
        </p:xfrm>
        <a:graphic>
          <a:graphicData uri="http://schemas.openxmlformats.org/drawingml/2006/table">
            <a:tbl>
              <a:tblPr firstRow="1" bandRow="1">
                <a:noFill/>
              </a:tblPr>
              <a:tblGrid>
                <a:gridCol w="3821450">
                  <a:extLst>
                    <a:ext uri="{9D8B030D-6E8A-4147-A177-3AD203B41FA5}">
                      <a16:colId xmlns:a16="http://schemas.microsoft.com/office/drawing/2014/main" val="20000"/>
                    </a:ext>
                  </a:extLst>
                </a:gridCol>
                <a:gridCol w="2268575">
                  <a:extLst>
                    <a:ext uri="{9D8B030D-6E8A-4147-A177-3AD203B41FA5}">
                      <a16:colId xmlns:a16="http://schemas.microsoft.com/office/drawing/2014/main" val="20001"/>
                    </a:ext>
                  </a:extLst>
                </a:gridCol>
                <a:gridCol w="2525175">
                  <a:extLst>
                    <a:ext uri="{9D8B030D-6E8A-4147-A177-3AD203B41FA5}">
                      <a16:colId xmlns:a16="http://schemas.microsoft.com/office/drawing/2014/main" val="20002"/>
                    </a:ext>
                  </a:extLst>
                </a:gridCol>
                <a:gridCol w="2052775">
                  <a:extLst>
                    <a:ext uri="{9D8B030D-6E8A-4147-A177-3AD203B41FA5}">
                      <a16:colId xmlns:a16="http://schemas.microsoft.com/office/drawing/2014/main" val="20003"/>
                    </a:ext>
                  </a:extLst>
                </a:gridCol>
              </a:tblGrid>
              <a:tr h="666725">
                <a:tc>
                  <a:txBody>
                    <a:bodyPr/>
                    <a:lstStyle/>
                    <a:p>
                      <a:pPr marL="0" marR="0" lvl="0" indent="0" algn="l" rtl="0">
                        <a:spcBef>
                          <a:spcPts val="0"/>
                        </a:spcBef>
                        <a:spcAft>
                          <a:spcPts val="0"/>
                        </a:spcAft>
                        <a:buNone/>
                      </a:pPr>
                      <a:r>
                        <a:rPr lang="en-US" sz="2400" b="1" i="0" u="none" strike="noStrike" cap="none" dirty="0">
                          <a:solidFill>
                            <a:srgbClr val="1E3A8A"/>
                          </a:solidFill>
                          <a:latin typeface="Inter"/>
                          <a:ea typeface="Inter"/>
                          <a:cs typeface="Inter"/>
                          <a:sym typeface="Inter"/>
                        </a:rPr>
                        <a:t>Metric Category</a:t>
                      </a:r>
                      <a:endParaRPr sz="2400" dirty="0"/>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1F5F9"/>
                    </a:solidFill>
                  </a:tcPr>
                </a:tc>
                <a:tc>
                  <a:txBody>
                    <a:bodyPr/>
                    <a:lstStyle/>
                    <a:p>
                      <a:pPr marL="0" marR="0" lvl="0" indent="0" algn="l" rtl="0">
                        <a:spcBef>
                          <a:spcPts val="0"/>
                        </a:spcBef>
                        <a:spcAft>
                          <a:spcPts val="0"/>
                        </a:spcAft>
                        <a:buNone/>
                      </a:pPr>
                      <a:r>
                        <a:rPr lang="en-US" sz="2400" b="1" i="0" u="none" strike="noStrike" cap="none" dirty="0">
                          <a:solidFill>
                            <a:srgbClr val="1E3A8A"/>
                          </a:solidFill>
                          <a:latin typeface="Inter"/>
                          <a:ea typeface="Inter"/>
                          <a:cs typeface="Inter"/>
                          <a:sym typeface="Inter"/>
                        </a:rPr>
                        <a:t>Baseline (Dec)</a:t>
                      </a:r>
                      <a:endParaRPr sz="2400" dirty="0"/>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1F5F9"/>
                    </a:solidFill>
                  </a:tcPr>
                </a:tc>
                <a:tc>
                  <a:txBody>
                    <a:bodyPr/>
                    <a:lstStyle/>
                    <a:p>
                      <a:pPr marL="0" marR="0" lvl="0" indent="0" algn="l" rtl="0">
                        <a:spcBef>
                          <a:spcPts val="0"/>
                        </a:spcBef>
                        <a:spcAft>
                          <a:spcPts val="0"/>
                        </a:spcAft>
                        <a:buNone/>
                      </a:pPr>
                      <a:r>
                        <a:rPr lang="en-US" sz="2400" b="1" i="0" u="none" strike="noStrike" cap="none" dirty="0">
                          <a:solidFill>
                            <a:srgbClr val="1E3A8A"/>
                          </a:solidFill>
                          <a:latin typeface="Inter"/>
                          <a:ea typeface="Inter"/>
                          <a:cs typeface="Inter"/>
                          <a:sym typeface="Inter"/>
                        </a:rPr>
                        <a:t>Post Cycle (Mar)</a:t>
                      </a:r>
                      <a:endParaRPr sz="2400" dirty="0"/>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1F5F9"/>
                    </a:solidFill>
                  </a:tcPr>
                </a:tc>
                <a:tc>
                  <a:txBody>
                    <a:bodyPr/>
                    <a:lstStyle/>
                    <a:p>
                      <a:pPr marL="0" marR="0" lvl="0" indent="0" algn="l" rtl="0">
                        <a:spcBef>
                          <a:spcPts val="0"/>
                        </a:spcBef>
                        <a:spcAft>
                          <a:spcPts val="0"/>
                        </a:spcAft>
                        <a:buNone/>
                      </a:pPr>
                      <a:r>
                        <a:rPr lang="en-US" sz="2400" b="1" i="0" u="none" strike="noStrike" cap="none" dirty="0">
                          <a:solidFill>
                            <a:srgbClr val="1E3A8A"/>
                          </a:solidFill>
                          <a:latin typeface="Inter"/>
                          <a:ea typeface="Inter"/>
                          <a:cs typeface="Inter"/>
                          <a:sym typeface="Inter"/>
                        </a:rPr>
                        <a:t>Stat. Sig. (p)</a:t>
                      </a:r>
                      <a:endParaRPr sz="2400" dirty="0"/>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1F5F9"/>
                    </a:solidFill>
                  </a:tcPr>
                </a:tc>
                <a:extLst>
                  <a:ext uri="{0D108BD9-81ED-4DB2-BD59-A6C34878D82A}">
                    <a16:rowId xmlns:a16="http://schemas.microsoft.com/office/drawing/2014/main" val="10000"/>
                  </a:ext>
                </a:extLst>
              </a:tr>
              <a:tr h="666725">
                <a:tc>
                  <a:txBody>
                    <a:bodyPr/>
                    <a:lstStyle/>
                    <a:p>
                      <a:pPr marL="0" marR="0" lvl="0" indent="0" algn="l" rtl="0">
                        <a:spcBef>
                          <a:spcPts val="0"/>
                        </a:spcBef>
                        <a:spcAft>
                          <a:spcPts val="0"/>
                        </a:spcAft>
                        <a:buNone/>
                      </a:pPr>
                      <a:r>
                        <a:rPr lang="en-US" sz="2400" b="1" i="0" u="none" strike="noStrike" cap="none" dirty="0">
                          <a:solidFill>
                            <a:srgbClr val="334155"/>
                          </a:solidFill>
                          <a:latin typeface="Inter"/>
                          <a:ea typeface="Inter"/>
                          <a:cs typeface="Inter"/>
                          <a:sym typeface="Inter"/>
                        </a:rPr>
                        <a:t>Body Mass Index (BMI)</a:t>
                      </a:r>
                      <a:endParaRPr sz="2400" b="1" dirty="0"/>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400" b="1" i="0" u="none" strike="noStrike" cap="none" dirty="0">
                          <a:solidFill>
                            <a:srgbClr val="334155"/>
                          </a:solidFill>
                          <a:latin typeface="Inter"/>
                          <a:ea typeface="Inter"/>
                          <a:cs typeface="Inter"/>
                          <a:sym typeface="Inter"/>
                        </a:rPr>
                        <a:t>24.92</a:t>
                      </a:r>
                      <a:endParaRPr sz="2400" b="1" dirty="0"/>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400" b="1" i="0" u="none" strike="noStrike" cap="none" dirty="0">
                          <a:solidFill>
                            <a:srgbClr val="334155"/>
                          </a:solidFill>
                          <a:latin typeface="Inter"/>
                          <a:ea typeface="Inter"/>
                          <a:cs typeface="Inter"/>
                          <a:sym typeface="Inter"/>
                        </a:rPr>
                        <a:t>24.81</a:t>
                      </a:r>
                      <a:endParaRPr sz="2400" b="1" dirty="0"/>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400" b="1" i="0" u="none" strike="noStrike" cap="none" dirty="0">
                          <a:solidFill>
                            <a:srgbClr val="334155"/>
                          </a:solidFill>
                          <a:latin typeface="Inter"/>
                          <a:ea typeface="Inter"/>
                          <a:cs typeface="Inter"/>
                          <a:sym typeface="Inter"/>
                        </a:rPr>
                        <a:t>.017</a:t>
                      </a:r>
                      <a:endParaRPr sz="2400" b="1" dirty="0"/>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666725">
                <a:tc>
                  <a:txBody>
                    <a:bodyPr/>
                    <a:lstStyle/>
                    <a:p>
                      <a:pPr marL="0" marR="0" lvl="0" indent="0" algn="l" rtl="0">
                        <a:spcBef>
                          <a:spcPts val="0"/>
                        </a:spcBef>
                        <a:spcAft>
                          <a:spcPts val="0"/>
                        </a:spcAft>
                        <a:buNone/>
                      </a:pPr>
                      <a:r>
                        <a:rPr lang="en-US" sz="2400" b="1" i="0" u="none" strike="noStrike" cap="none" dirty="0">
                          <a:solidFill>
                            <a:srgbClr val="334155"/>
                          </a:solidFill>
                          <a:latin typeface="Inter"/>
                          <a:ea typeface="Inter"/>
                          <a:cs typeface="Inter"/>
                          <a:sym typeface="Inter"/>
                        </a:rPr>
                        <a:t>Total Body Weight</a:t>
                      </a:r>
                      <a:endParaRPr sz="2400" b="1" dirty="0"/>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400" b="1" i="0" u="none" strike="noStrike" cap="none">
                          <a:solidFill>
                            <a:srgbClr val="334155"/>
                          </a:solidFill>
                          <a:latin typeface="Inter"/>
                          <a:ea typeface="Inter"/>
                          <a:cs typeface="Inter"/>
                          <a:sym typeface="Inter"/>
                        </a:rPr>
                        <a:t>72.37 kg</a:t>
                      </a:r>
                      <a:endParaRPr sz="2400" b="1"/>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400" b="1" i="0" u="none" strike="noStrike" cap="none" dirty="0">
                          <a:solidFill>
                            <a:srgbClr val="334155"/>
                          </a:solidFill>
                          <a:latin typeface="Inter"/>
                          <a:ea typeface="Inter"/>
                          <a:cs typeface="Inter"/>
                          <a:sym typeface="Inter"/>
                        </a:rPr>
                        <a:t>72.05 kg</a:t>
                      </a:r>
                      <a:endParaRPr sz="2400" b="1" dirty="0"/>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400" b="1" i="0" u="none" strike="noStrike" cap="none" dirty="0">
                          <a:solidFill>
                            <a:srgbClr val="334155"/>
                          </a:solidFill>
                          <a:latin typeface="Inter"/>
                          <a:ea typeface="Inter"/>
                          <a:cs typeface="Inter"/>
                          <a:sym typeface="Inter"/>
                        </a:rPr>
                        <a:t>.015</a:t>
                      </a:r>
                      <a:endParaRPr sz="2400" b="1" dirty="0"/>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666725">
                <a:tc>
                  <a:txBody>
                    <a:bodyPr/>
                    <a:lstStyle/>
                    <a:p>
                      <a:pPr marL="0" marR="0" lvl="0" indent="0" algn="l" rtl="0">
                        <a:spcBef>
                          <a:spcPts val="0"/>
                        </a:spcBef>
                        <a:spcAft>
                          <a:spcPts val="0"/>
                        </a:spcAft>
                        <a:buNone/>
                      </a:pPr>
                      <a:r>
                        <a:rPr lang="en-US" sz="2400" b="1" i="0" u="none" strike="noStrike" cap="none" dirty="0">
                          <a:solidFill>
                            <a:srgbClr val="334155"/>
                          </a:solidFill>
                          <a:latin typeface="Inter"/>
                          <a:ea typeface="Inter"/>
                          <a:cs typeface="Inter"/>
                          <a:sym typeface="Inter"/>
                        </a:rPr>
                        <a:t>Physical Competence Score</a:t>
                      </a:r>
                      <a:endParaRPr sz="2400" b="1" dirty="0"/>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400" b="1" i="0" u="none" strike="noStrike" cap="none">
                          <a:solidFill>
                            <a:srgbClr val="334155"/>
                          </a:solidFill>
                          <a:latin typeface="Inter"/>
                          <a:ea typeface="Inter"/>
                          <a:cs typeface="Inter"/>
                          <a:sym typeface="Inter"/>
                        </a:rPr>
                        <a:t>7.63</a:t>
                      </a:r>
                      <a:endParaRPr sz="2400" b="1"/>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400" b="1" i="0" u="none" strike="noStrike" cap="none">
                          <a:solidFill>
                            <a:srgbClr val="334155"/>
                          </a:solidFill>
                          <a:latin typeface="Inter"/>
                          <a:ea typeface="Inter"/>
                          <a:cs typeface="Inter"/>
                          <a:sym typeface="Inter"/>
                        </a:rPr>
                        <a:t>8.46</a:t>
                      </a:r>
                      <a:endParaRPr sz="2400" b="1"/>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400" b="1" i="0" u="none" strike="noStrike" cap="none" dirty="0">
                          <a:solidFill>
                            <a:srgbClr val="334155"/>
                          </a:solidFill>
                          <a:latin typeface="Inter"/>
                          <a:ea typeface="Inter"/>
                          <a:cs typeface="Inter"/>
                          <a:sym typeface="Inter"/>
                        </a:rPr>
                        <a:t>.046</a:t>
                      </a:r>
                      <a:endParaRPr sz="2400" b="1" dirty="0"/>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666725">
                <a:tc>
                  <a:txBody>
                    <a:bodyPr/>
                    <a:lstStyle/>
                    <a:p>
                      <a:pPr marL="0" marR="0" lvl="0" indent="0" algn="l" rtl="0">
                        <a:spcBef>
                          <a:spcPts val="0"/>
                        </a:spcBef>
                        <a:spcAft>
                          <a:spcPts val="0"/>
                        </a:spcAft>
                        <a:buNone/>
                      </a:pPr>
                      <a:r>
                        <a:rPr lang="en-US" sz="2400" b="1" i="0" u="none" strike="noStrike" cap="none" dirty="0">
                          <a:solidFill>
                            <a:srgbClr val="334155"/>
                          </a:solidFill>
                          <a:latin typeface="Inter"/>
                          <a:ea typeface="Inter"/>
                          <a:cs typeface="Inter"/>
                          <a:sym typeface="Inter"/>
                        </a:rPr>
                        <a:t>Student Activity Variety</a:t>
                      </a:r>
                      <a:endParaRPr sz="2400" b="1" dirty="0"/>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400" b="1" i="0" u="none" strike="noStrike" cap="none" dirty="0">
                          <a:solidFill>
                            <a:srgbClr val="334155"/>
                          </a:solidFill>
                          <a:latin typeface="Inter"/>
                          <a:ea typeface="Inter"/>
                          <a:cs typeface="Inter"/>
                          <a:sym typeface="Inter"/>
                        </a:rPr>
                        <a:t>Baseline</a:t>
                      </a:r>
                      <a:endParaRPr sz="2400" b="1" dirty="0"/>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400" b="1" i="0" u="none" strike="noStrike" cap="none" dirty="0">
                          <a:solidFill>
                            <a:srgbClr val="334155"/>
                          </a:solidFill>
                          <a:latin typeface="Inter"/>
                          <a:ea typeface="Inter"/>
                          <a:cs typeface="Inter"/>
                          <a:sym typeface="Inter"/>
                        </a:rPr>
                        <a:t>+ 0.2</a:t>
                      </a:r>
                      <a:endParaRPr sz="2400" b="1" dirty="0"/>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400" b="1" i="0" u="none" strike="noStrike" cap="none" dirty="0">
                          <a:solidFill>
                            <a:srgbClr val="334155"/>
                          </a:solidFill>
                          <a:latin typeface="Inter"/>
                          <a:ea typeface="Inter"/>
                          <a:cs typeface="Inter"/>
                          <a:sym typeface="Inter"/>
                        </a:rPr>
                        <a:t>Positive Shift</a:t>
                      </a:r>
                      <a:endParaRPr sz="2400" b="1" dirty="0"/>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221" name="Google Shape;221;p22"/>
          <p:cNvSpPr/>
          <p:nvPr/>
        </p:nvSpPr>
        <p:spPr>
          <a:xfrm>
            <a:off x="762001" y="3017490"/>
            <a:ext cx="3821459" cy="19050"/>
          </a:xfrm>
          <a:prstGeom prst="rect">
            <a:avLst/>
          </a:prstGeom>
          <a:solidFill>
            <a:srgbClr val="CBD5E1"/>
          </a:solidFill>
          <a:ln>
            <a:noFill/>
          </a:ln>
        </p:spPr>
        <p:txBody>
          <a:bodyPr spcFirstLastPara="1" wrap="square" lIns="91425" tIns="45700" rIns="91425" bIns="45700" anchor="ctr" anchorCtr="0">
            <a:noAutofit/>
          </a:bodyPr>
          <a:lstStyle/>
          <a:p>
            <a:pPr algn="ctr"/>
            <a:endParaRPr>
              <a:solidFill>
                <a:schemeClr val="dk1"/>
              </a:solidFill>
              <a:latin typeface="Calibri"/>
              <a:ea typeface="Calibri"/>
              <a:cs typeface="Calibri"/>
              <a:sym typeface="Calibri"/>
            </a:endParaRPr>
          </a:p>
        </p:txBody>
      </p:sp>
      <p:sp>
        <p:nvSpPr>
          <p:cNvPr id="222" name="Google Shape;222;p22"/>
          <p:cNvSpPr/>
          <p:nvPr/>
        </p:nvSpPr>
        <p:spPr>
          <a:xfrm>
            <a:off x="4583460" y="3017490"/>
            <a:ext cx="2268587" cy="19050"/>
          </a:xfrm>
          <a:prstGeom prst="rect">
            <a:avLst/>
          </a:prstGeom>
          <a:solidFill>
            <a:srgbClr val="CBD5E1"/>
          </a:solidFill>
          <a:ln>
            <a:noFill/>
          </a:ln>
        </p:spPr>
        <p:txBody>
          <a:bodyPr spcFirstLastPara="1" wrap="square" lIns="91425" tIns="45700" rIns="91425" bIns="45700" anchor="ctr" anchorCtr="0">
            <a:noAutofit/>
          </a:bodyPr>
          <a:lstStyle/>
          <a:p>
            <a:pPr algn="ctr"/>
            <a:endParaRPr>
              <a:solidFill>
                <a:schemeClr val="dk1"/>
              </a:solidFill>
              <a:latin typeface="Calibri"/>
              <a:ea typeface="Calibri"/>
              <a:cs typeface="Calibri"/>
              <a:sym typeface="Calibri"/>
            </a:endParaRPr>
          </a:p>
        </p:txBody>
      </p:sp>
      <p:sp>
        <p:nvSpPr>
          <p:cNvPr id="223" name="Google Shape;223;p22"/>
          <p:cNvSpPr/>
          <p:nvPr/>
        </p:nvSpPr>
        <p:spPr>
          <a:xfrm>
            <a:off x="6852046" y="3017490"/>
            <a:ext cx="2525166" cy="19050"/>
          </a:xfrm>
          <a:prstGeom prst="rect">
            <a:avLst/>
          </a:prstGeom>
          <a:solidFill>
            <a:srgbClr val="CBD5E1"/>
          </a:solidFill>
          <a:ln>
            <a:noFill/>
          </a:ln>
        </p:spPr>
        <p:txBody>
          <a:bodyPr spcFirstLastPara="1" wrap="square" lIns="91425" tIns="45700" rIns="91425" bIns="45700" anchor="ctr" anchorCtr="0">
            <a:noAutofit/>
          </a:bodyPr>
          <a:lstStyle/>
          <a:p>
            <a:pPr algn="ctr"/>
            <a:endParaRPr>
              <a:solidFill>
                <a:schemeClr val="dk1"/>
              </a:solidFill>
              <a:latin typeface="Calibri"/>
              <a:ea typeface="Calibri"/>
              <a:cs typeface="Calibri"/>
              <a:sym typeface="Calibri"/>
            </a:endParaRPr>
          </a:p>
        </p:txBody>
      </p:sp>
      <p:sp>
        <p:nvSpPr>
          <p:cNvPr id="224" name="Google Shape;224;p22"/>
          <p:cNvSpPr/>
          <p:nvPr/>
        </p:nvSpPr>
        <p:spPr>
          <a:xfrm>
            <a:off x="9377213" y="3017490"/>
            <a:ext cx="2052786" cy="19050"/>
          </a:xfrm>
          <a:prstGeom prst="rect">
            <a:avLst/>
          </a:prstGeom>
          <a:solidFill>
            <a:srgbClr val="CBD5E1"/>
          </a:solidFill>
          <a:ln>
            <a:noFill/>
          </a:ln>
        </p:spPr>
        <p:txBody>
          <a:bodyPr spcFirstLastPara="1" wrap="square" lIns="91425" tIns="45700" rIns="91425" bIns="45700" anchor="ctr" anchorCtr="0">
            <a:noAutofit/>
          </a:bodyPr>
          <a:lstStyle/>
          <a:p>
            <a:pPr algn="ctr"/>
            <a:endParaRPr>
              <a:solidFill>
                <a:schemeClr val="dk1"/>
              </a:solidFill>
              <a:latin typeface="Calibri"/>
              <a:ea typeface="Calibri"/>
              <a:cs typeface="Calibri"/>
              <a:sym typeface="Calibri"/>
            </a:endParaRPr>
          </a:p>
        </p:txBody>
      </p:sp>
      <p:sp>
        <p:nvSpPr>
          <p:cNvPr id="225" name="Google Shape;225;p22"/>
          <p:cNvSpPr/>
          <p:nvPr/>
        </p:nvSpPr>
        <p:spPr>
          <a:xfrm>
            <a:off x="762001" y="3696593"/>
            <a:ext cx="3821459" cy="9525"/>
          </a:xfrm>
          <a:prstGeom prst="rect">
            <a:avLst/>
          </a:prstGeom>
          <a:solidFill>
            <a:srgbClr val="E2E8F0"/>
          </a:solidFill>
          <a:ln>
            <a:noFill/>
          </a:ln>
        </p:spPr>
        <p:txBody>
          <a:bodyPr spcFirstLastPara="1" wrap="square" lIns="91425" tIns="45700" rIns="91425" bIns="45700" anchor="ctr" anchorCtr="0">
            <a:noAutofit/>
          </a:bodyPr>
          <a:lstStyle/>
          <a:p>
            <a:pPr algn="ctr"/>
            <a:endParaRPr>
              <a:solidFill>
                <a:schemeClr val="dk1"/>
              </a:solidFill>
              <a:latin typeface="Calibri"/>
              <a:ea typeface="Calibri"/>
              <a:cs typeface="Calibri"/>
              <a:sym typeface="Calibri"/>
            </a:endParaRPr>
          </a:p>
        </p:txBody>
      </p:sp>
      <p:sp>
        <p:nvSpPr>
          <p:cNvPr id="226" name="Google Shape;226;p22"/>
          <p:cNvSpPr/>
          <p:nvPr/>
        </p:nvSpPr>
        <p:spPr>
          <a:xfrm>
            <a:off x="4583460" y="3696593"/>
            <a:ext cx="2268587" cy="9525"/>
          </a:xfrm>
          <a:prstGeom prst="rect">
            <a:avLst/>
          </a:prstGeom>
          <a:solidFill>
            <a:srgbClr val="E2E8F0"/>
          </a:solidFill>
          <a:ln>
            <a:noFill/>
          </a:ln>
        </p:spPr>
        <p:txBody>
          <a:bodyPr spcFirstLastPara="1" wrap="square" lIns="91425" tIns="45700" rIns="91425" bIns="45700" anchor="ctr" anchorCtr="0">
            <a:noAutofit/>
          </a:bodyPr>
          <a:lstStyle/>
          <a:p>
            <a:pPr algn="ctr"/>
            <a:endParaRPr>
              <a:solidFill>
                <a:schemeClr val="dk1"/>
              </a:solidFill>
              <a:latin typeface="Calibri"/>
              <a:ea typeface="Calibri"/>
              <a:cs typeface="Calibri"/>
              <a:sym typeface="Calibri"/>
            </a:endParaRPr>
          </a:p>
        </p:txBody>
      </p:sp>
      <p:sp>
        <p:nvSpPr>
          <p:cNvPr id="227" name="Google Shape;227;p22"/>
          <p:cNvSpPr/>
          <p:nvPr/>
        </p:nvSpPr>
        <p:spPr>
          <a:xfrm>
            <a:off x="6852046" y="3696593"/>
            <a:ext cx="2525166" cy="9525"/>
          </a:xfrm>
          <a:prstGeom prst="rect">
            <a:avLst/>
          </a:prstGeom>
          <a:solidFill>
            <a:srgbClr val="E2E8F0"/>
          </a:solidFill>
          <a:ln>
            <a:noFill/>
          </a:ln>
        </p:spPr>
        <p:txBody>
          <a:bodyPr spcFirstLastPara="1" wrap="square" lIns="91425" tIns="45700" rIns="91425" bIns="45700" anchor="ctr" anchorCtr="0">
            <a:noAutofit/>
          </a:bodyPr>
          <a:lstStyle/>
          <a:p>
            <a:pPr algn="ctr"/>
            <a:endParaRPr>
              <a:solidFill>
                <a:schemeClr val="dk1"/>
              </a:solidFill>
              <a:latin typeface="Calibri"/>
              <a:ea typeface="Calibri"/>
              <a:cs typeface="Calibri"/>
              <a:sym typeface="Calibri"/>
            </a:endParaRPr>
          </a:p>
        </p:txBody>
      </p:sp>
      <p:sp>
        <p:nvSpPr>
          <p:cNvPr id="228" name="Google Shape;228;p22"/>
          <p:cNvSpPr/>
          <p:nvPr/>
        </p:nvSpPr>
        <p:spPr>
          <a:xfrm>
            <a:off x="9377213" y="3696593"/>
            <a:ext cx="2052786" cy="9525"/>
          </a:xfrm>
          <a:prstGeom prst="rect">
            <a:avLst/>
          </a:prstGeom>
          <a:solidFill>
            <a:srgbClr val="E2E8F0"/>
          </a:solidFill>
          <a:ln>
            <a:noFill/>
          </a:ln>
        </p:spPr>
        <p:txBody>
          <a:bodyPr spcFirstLastPara="1" wrap="square" lIns="91425" tIns="45700" rIns="91425" bIns="45700" anchor="ctr" anchorCtr="0">
            <a:noAutofit/>
          </a:bodyPr>
          <a:lstStyle/>
          <a:p>
            <a:pPr algn="ctr"/>
            <a:endParaRPr>
              <a:solidFill>
                <a:schemeClr val="dk1"/>
              </a:solidFill>
              <a:latin typeface="Calibri"/>
              <a:ea typeface="Calibri"/>
              <a:cs typeface="Calibri"/>
              <a:sym typeface="Calibri"/>
            </a:endParaRPr>
          </a:p>
        </p:txBody>
      </p:sp>
      <p:sp>
        <p:nvSpPr>
          <p:cNvPr id="229" name="Google Shape;229;p22"/>
          <p:cNvSpPr/>
          <p:nvPr/>
        </p:nvSpPr>
        <p:spPr>
          <a:xfrm>
            <a:off x="762001" y="4361409"/>
            <a:ext cx="3821459" cy="9525"/>
          </a:xfrm>
          <a:prstGeom prst="rect">
            <a:avLst/>
          </a:prstGeom>
          <a:solidFill>
            <a:srgbClr val="E2E8F0"/>
          </a:solidFill>
          <a:ln>
            <a:noFill/>
          </a:ln>
        </p:spPr>
        <p:txBody>
          <a:bodyPr spcFirstLastPara="1" wrap="square" lIns="91425" tIns="45700" rIns="91425" bIns="45700" anchor="ctr" anchorCtr="0">
            <a:noAutofit/>
          </a:bodyPr>
          <a:lstStyle/>
          <a:p>
            <a:pPr algn="ctr"/>
            <a:endParaRPr>
              <a:solidFill>
                <a:schemeClr val="dk1"/>
              </a:solidFill>
              <a:latin typeface="Calibri"/>
              <a:ea typeface="Calibri"/>
              <a:cs typeface="Calibri"/>
              <a:sym typeface="Calibri"/>
            </a:endParaRPr>
          </a:p>
        </p:txBody>
      </p:sp>
      <p:sp>
        <p:nvSpPr>
          <p:cNvPr id="230" name="Google Shape;230;p22"/>
          <p:cNvSpPr/>
          <p:nvPr/>
        </p:nvSpPr>
        <p:spPr>
          <a:xfrm>
            <a:off x="4583460" y="4361409"/>
            <a:ext cx="2268587" cy="9525"/>
          </a:xfrm>
          <a:prstGeom prst="rect">
            <a:avLst/>
          </a:prstGeom>
          <a:solidFill>
            <a:srgbClr val="E2E8F0"/>
          </a:solidFill>
          <a:ln>
            <a:noFill/>
          </a:ln>
        </p:spPr>
        <p:txBody>
          <a:bodyPr spcFirstLastPara="1" wrap="square" lIns="91425" tIns="45700" rIns="91425" bIns="45700" anchor="ctr" anchorCtr="0">
            <a:noAutofit/>
          </a:bodyPr>
          <a:lstStyle/>
          <a:p>
            <a:pPr algn="ctr"/>
            <a:endParaRPr>
              <a:solidFill>
                <a:schemeClr val="dk1"/>
              </a:solidFill>
              <a:latin typeface="Calibri"/>
              <a:ea typeface="Calibri"/>
              <a:cs typeface="Calibri"/>
              <a:sym typeface="Calibri"/>
            </a:endParaRPr>
          </a:p>
        </p:txBody>
      </p:sp>
      <p:sp>
        <p:nvSpPr>
          <p:cNvPr id="231" name="Google Shape;231;p22"/>
          <p:cNvSpPr/>
          <p:nvPr/>
        </p:nvSpPr>
        <p:spPr>
          <a:xfrm>
            <a:off x="6852046" y="4361409"/>
            <a:ext cx="2525166" cy="9525"/>
          </a:xfrm>
          <a:prstGeom prst="rect">
            <a:avLst/>
          </a:prstGeom>
          <a:solidFill>
            <a:srgbClr val="E2E8F0"/>
          </a:solidFill>
          <a:ln>
            <a:noFill/>
          </a:ln>
        </p:spPr>
        <p:txBody>
          <a:bodyPr spcFirstLastPara="1" wrap="square" lIns="91425" tIns="45700" rIns="91425" bIns="45700" anchor="ctr" anchorCtr="0">
            <a:noAutofit/>
          </a:bodyPr>
          <a:lstStyle/>
          <a:p>
            <a:pPr algn="ctr"/>
            <a:endParaRPr>
              <a:solidFill>
                <a:schemeClr val="dk1"/>
              </a:solidFill>
              <a:latin typeface="Calibri"/>
              <a:ea typeface="Calibri"/>
              <a:cs typeface="Calibri"/>
              <a:sym typeface="Calibri"/>
            </a:endParaRPr>
          </a:p>
        </p:txBody>
      </p:sp>
      <p:sp>
        <p:nvSpPr>
          <p:cNvPr id="232" name="Google Shape;232;p22"/>
          <p:cNvSpPr/>
          <p:nvPr/>
        </p:nvSpPr>
        <p:spPr>
          <a:xfrm>
            <a:off x="9377213" y="4361409"/>
            <a:ext cx="2052786" cy="9525"/>
          </a:xfrm>
          <a:prstGeom prst="rect">
            <a:avLst/>
          </a:prstGeom>
          <a:solidFill>
            <a:srgbClr val="E2E8F0"/>
          </a:solidFill>
          <a:ln>
            <a:noFill/>
          </a:ln>
        </p:spPr>
        <p:txBody>
          <a:bodyPr spcFirstLastPara="1" wrap="square" lIns="91425" tIns="45700" rIns="91425" bIns="45700" anchor="ctr" anchorCtr="0">
            <a:noAutofit/>
          </a:bodyPr>
          <a:lstStyle/>
          <a:p>
            <a:pPr algn="ctr"/>
            <a:endParaRPr>
              <a:solidFill>
                <a:schemeClr val="dk1"/>
              </a:solidFill>
              <a:latin typeface="Calibri"/>
              <a:ea typeface="Calibri"/>
              <a:cs typeface="Calibri"/>
              <a:sym typeface="Calibri"/>
            </a:endParaRPr>
          </a:p>
        </p:txBody>
      </p:sp>
      <p:sp>
        <p:nvSpPr>
          <p:cNvPr id="233" name="Google Shape;233;p22"/>
          <p:cNvSpPr/>
          <p:nvPr/>
        </p:nvSpPr>
        <p:spPr>
          <a:xfrm>
            <a:off x="762001" y="5026224"/>
            <a:ext cx="3821459" cy="9525"/>
          </a:xfrm>
          <a:prstGeom prst="rect">
            <a:avLst/>
          </a:prstGeom>
          <a:solidFill>
            <a:srgbClr val="E2E8F0"/>
          </a:solidFill>
          <a:ln>
            <a:noFill/>
          </a:ln>
        </p:spPr>
        <p:txBody>
          <a:bodyPr spcFirstLastPara="1" wrap="square" lIns="91425" tIns="45700" rIns="91425" bIns="45700" anchor="ctr" anchorCtr="0">
            <a:noAutofit/>
          </a:bodyPr>
          <a:lstStyle/>
          <a:p>
            <a:pPr algn="ctr"/>
            <a:endParaRPr>
              <a:solidFill>
                <a:schemeClr val="dk1"/>
              </a:solidFill>
              <a:latin typeface="Calibri"/>
              <a:ea typeface="Calibri"/>
              <a:cs typeface="Calibri"/>
              <a:sym typeface="Calibri"/>
            </a:endParaRPr>
          </a:p>
        </p:txBody>
      </p:sp>
      <p:sp>
        <p:nvSpPr>
          <p:cNvPr id="234" name="Google Shape;234;p22"/>
          <p:cNvSpPr/>
          <p:nvPr/>
        </p:nvSpPr>
        <p:spPr>
          <a:xfrm>
            <a:off x="4583460" y="5026224"/>
            <a:ext cx="2268587" cy="9525"/>
          </a:xfrm>
          <a:prstGeom prst="rect">
            <a:avLst/>
          </a:prstGeom>
          <a:solidFill>
            <a:srgbClr val="E2E8F0"/>
          </a:solidFill>
          <a:ln>
            <a:noFill/>
          </a:ln>
        </p:spPr>
        <p:txBody>
          <a:bodyPr spcFirstLastPara="1" wrap="square" lIns="91425" tIns="45700" rIns="91425" bIns="45700" anchor="ctr" anchorCtr="0">
            <a:noAutofit/>
          </a:bodyPr>
          <a:lstStyle/>
          <a:p>
            <a:pPr algn="ctr"/>
            <a:endParaRPr>
              <a:solidFill>
                <a:schemeClr val="dk1"/>
              </a:solidFill>
              <a:latin typeface="Calibri"/>
              <a:ea typeface="Calibri"/>
              <a:cs typeface="Calibri"/>
              <a:sym typeface="Calibri"/>
            </a:endParaRPr>
          </a:p>
        </p:txBody>
      </p:sp>
      <p:sp>
        <p:nvSpPr>
          <p:cNvPr id="235" name="Google Shape;235;p22"/>
          <p:cNvSpPr/>
          <p:nvPr/>
        </p:nvSpPr>
        <p:spPr>
          <a:xfrm>
            <a:off x="6852046" y="5026224"/>
            <a:ext cx="2525166" cy="9525"/>
          </a:xfrm>
          <a:prstGeom prst="rect">
            <a:avLst/>
          </a:prstGeom>
          <a:solidFill>
            <a:srgbClr val="E2E8F0"/>
          </a:solidFill>
          <a:ln>
            <a:noFill/>
          </a:ln>
        </p:spPr>
        <p:txBody>
          <a:bodyPr spcFirstLastPara="1" wrap="square" lIns="91425" tIns="45700" rIns="91425" bIns="45700" anchor="ctr" anchorCtr="0">
            <a:noAutofit/>
          </a:bodyPr>
          <a:lstStyle/>
          <a:p>
            <a:pPr algn="ctr"/>
            <a:endParaRPr>
              <a:solidFill>
                <a:schemeClr val="dk1"/>
              </a:solidFill>
              <a:latin typeface="Calibri"/>
              <a:ea typeface="Calibri"/>
              <a:cs typeface="Calibri"/>
              <a:sym typeface="Calibri"/>
            </a:endParaRPr>
          </a:p>
        </p:txBody>
      </p:sp>
      <p:sp>
        <p:nvSpPr>
          <p:cNvPr id="236" name="Google Shape;236;p22"/>
          <p:cNvSpPr/>
          <p:nvPr/>
        </p:nvSpPr>
        <p:spPr>
          <a:xfrm>
            <a:off x="9377213" y="5026224"/>
            <a:ext cx="2052786" cy="9525"/>
          </a:xfrm>
          <a:prstGeom prst="rect">
            <a:avLst/>
          </a:prstGeom>
          <a:solidFill>
            <a:srgbClr val="E2E8F0"/>
          </a:solidFill>
          <a:ln>
            <a:noFill/>
          </a:ln>
        </p:spPr>
        <p:txBody>
          <a:bodyPr spcFirstLastPara="1" wrap="square" lIns="91425" tIns="45700" rIns="91425" bIns="45700" anchor="ctr" anchorCtr="0">
            <a:noAutofit/>
          </a:bodyPr>
          <a:lstStyle/>
          <a:p>
            <a:pPr algn="ctr"/>
            <a:endParaRPr>
              <a:solidFill>
                <a:schemeClr val="dk1"/>
              </a:solidFill>
              <a:latin typeface="Calibri"/>
              <a:ea typeface="Calibri"/>
              <a:cs typeface="Calibri"/>
              <a:sym typeface="Calibri"/>
            </a:endParaRPr>
          </a:p>
        </p:txBody>
      </p:sp>
      <p:sp>
        <p:nvSpPr>
          <p:cNvPr id="237" name="Google Shape;237;p22"/>
          <p:cNvSpPr/>
          <p:nvPr/>
        </p:nvSpPr>
        <p:spPr>
          <a:xfrm>
            <a:off x="762001" y="5691039"/>
            <a:ext cx="3821459" cy="9525"/>
          </a:xfrm>
          <a:prstGeom prst="rect">
            <a:avLst/>
          </a:prstGeom>
          <a:solidFill>
            <a:srgbClr val="E2E8F0"/>
          </a:solidFill>
          <a:ln>
            <a:noFill/>
          </a:ln>
        </p:spPr>
        <p:txBody>
          <a:bodyPr spcFirstLastPara="1" wrap="square" lIns="91425" tIns="45700" rIns="91425" bIns="45700" anchor="ctr" anchorCtr="0">
            <a:noAutofit/>
          </a:bodyPr>
          <a:lstStyle/>
          <a:p>
            <a:pPr algn="ctr"/>
            <a:endParaRPr>
              <a:solidFill>
                <a:schemeClr val="dk1"/>
              </a:solidFill>
              <a:latin typeface="Calibri"/>
              <a:ea typeface="Calibri"/>
              <a:cs typeface="Calibri"/>
              <a:sym typeface="Calibri"/>
            </a:endParaRPr>
          </a:p>
        </p:txBody>
      </p:sp>
      <p:sp>
        <p:nvSpPr>
          <p:cNvPr id="238" name="Google Shape;238;p22"/>
          <p:cNvSpPr/>
          <p:nvPr/>
        </p:nvSpPr>
        <p:spPr>
          <a:xfrm>
            <a:off x="4583460" y="5691039"/>
            <a:ext cx="2268587" cy="9525"/>
          </a:xfrm>
          <a:prstGeom prst="rect">
            <a:avLst/>
          </a:prstGeom>
          <a:solidFill>
            <a:srgbClr val="E2E8F0"/>
          </a:solidFill>
          <a:ln>
            <a:noFill/>
          </a:ln>
        </p:spPr>
        <p:txBody>
          <a:bodyPr spcFirstLastPara="1" wrap="square" lIns="91425" tIns="45700" rIns="91425" bIns="45700" anchor="ctr" anchorCtr="0">
            <a:noAutofit/>
          </a:bodyPr>
          <a:lstStyle/>
          <a:p>
            <a:pPr algn="ctr"/>
            <a:endParaRPr>
              <a:solidFill>
                <a:schemeClr val="dk1"/>
              </a:solidFill>
              <a:latin typeface="Calibri"/>
              <a:ea typeface="Calibri"/>
              <a:cs typeface="Calibri"/>
              <a:sym typeface="Calibri"/>
            </a:endParaRPr>
          </a:p>
        </p:txBody>
      </p:sp>
      <p:sp>
        <p:nvSpPr>
          <p:cNvPr id="239" name="Google Shape;239;p22"/>
          <p:cNvSpPr/>
          <p:nvPr/>
        </p:nvSpPr>
        <p:spPr>
          <a:xfrm>
            <a:off x="6852046" y="5691039"/>
            <a:ext cx="2525166" cy="9525"/>
          </a:xfrm>
          <a:prstGeom prst="rect">
            <a:avLst/>
          </a:prstGeom>
          <a:solidFill>
            <a:srgbClr val="E2E8F0"/>
          </a:solidFill>
          <a:ln>
            <a:noFill/>
          </a:ln>
        </p:spPr>
        <p:txBody>
          <a:bodyPr spcFirstLastPara="1" wrap="square" lIns="91425" tIns="45700" rIns="91425" bIns="45700" anchor="ctr" anchorCtr="0">
            <a:noAutofit/>
          </a:bodyPr>
          <a:lstStyle/>
          <a:p>
            <a:pPr algn="ctr"/>
            <a:endParaRPr>
              <a:solidFill>
                <a:schemeClr val="dk1"/>
              </a:solidFill>
              <a:latin typeface="Calibri"/>
              <a:ea typeface="Calibri"/>
              <a:cs typeface="Calibri"/>
              <a:sym typeface="Calibri"/>
            </a:endParaRPr>
          </a:p>
        </p:txBody>
      </p:sp>
      <p:sp>
        <p:nvSpPr>
          <p:cNvPr id="240" name="Google Shape;240;p22"/>
          <p:cNvSpPr/>
          <p:nvPr/>
        </p:nvSpPr>
        <p:spPr>
          <a:xfrm>
            <a:off x="9377213" y="5691039"/>
            <a:ext cx="2052786" cy="9525"/>
          </a:xfrm>
          <a:prstGeom prst="rect">
            <a:avLst/>
          </a:prstGeom>
          <a:solidFill>
            <a:srgbClr val="E2E8F0"/>
          </a:solidFill>
          <a:ln>
            <a:noFill/>
          </a:ln>
        </p:spPr>
        <p:txBody>
          <a:bodyPr spcFirstLastPara="1" wrap="square" lIns="91425" tIns="45700" rIns="91425" bIns="45700" anchor="ctr" anchorCtr="0">
            <a:noAutofit/>
          </a:bodyPr>
          <a:lstStyle/>
          <a:p>
            <a:pPr algn="ctr"/>
            <a:endParaRPr>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6" name="Google Shape;246;p23"/>
          <p:cNvSpPr txBox="1"/>
          <p:nvPr/>
        </p:nvSpPr>
        <p:spPr>
          <a:xfrm>
            <a:off x="762000" y="1058466"/>
            <a:ext cx="4800600" cy="1107996"/>
          </a:xfrm>
          <a:prstGeom prst="rect">
            <a:avLst/>
          </a:prstGeom>
          <a:noFill/>
          <a:ln>
            <a:noFill/>
          </a:ln>
        </p:spPr>
        <p:txBody>
          <a:bodyPr spcFirstLastPara="1" wrap="square" lIns="0" tIns="0" rIns="0" bIns="0" anchor="t" anchorCtr="0">
            <a:spAutoFit/>
          </a:bodyPr>
          <a:lstStyle/>
          <a:p>
            <a:r>
              <a:rPr lang="en-US" sz="3600" b="1" dirty="0">
                <a:solidFill>
                  <a:srgbClr val="1E3A8A"/>
                </a:solidFill>
                <a:latin typeface="Urbanist"/>
                <a:ea typeface="Urbanist"/>
                <a:cs typeface="Urbanist"/>
                <a:sym typeface="Urbanist"/>
              </a:rPr>
              <a:t>TRADITIONAL CHALLENGE</a:t>
            </a:r>
            <a:endParaRPr sz="1400" dirty="0"/>
          </a:p>
        </p:txBody>
      </p:sp>
      <p:sp>
        <p:nvSpPr>
          <p:cNvPr id="247" name="Google Shape;247;p23"/>
          <p:cNvSpPr txBox="1"/>
          <p:nvPr/>
        </p:nvSpPr>
        <p:spPr>
          <a:xfrm>
            <a:off x="762000" y="2639615"/>
            <a:ext cx="4800600" cy="216085"/>
          </a:xfrm>
          <a:prstGeom prst="rect">
            <a:avLst/>
          </a:prstGeom>
          <a:noFill/>
          <a:ln>
            <a:noFill/>
          </a:ln>
        </p:spPr>
        <p:txBody>
          <a:bodyPr spcFirstLastPara="1" wrap="square" lIns="0" tIns="0" rIns="0" bIns="0" anchor="t" anchorCtr="0">
            <a:spAutoFit/>
          </a:bodyPr>
          <a:lstStyle/>
          <a:p>
            <a:r>
              <a:rPr lang="en-US" sz="1404" b="1" dirty="0">
                <a:solidFill>
                  <a:srgbClr val="2563EB"/>
                </a:solidFill>
                <a:latin typeface="Urbanist"/>
                <a:ea typeface="Urbanist"/>
                <a:cs typeface="Urbanist"/>
                <a:sym typeface="Urbanist"/>
              </a:rPr>
              <a:t>Psychological Unloading</a:t>
            </a:r>
            <a:endParaRPr sz="1400" dirty="0"/>
          </a:p>
        </p:txBody>
      </p:sp>
      <p:sp>
        <p:nvSpPr>
          <p:cNvPr id="248" name="Google Shape;248;p23"/>
          <p:cNvSpPr txBox="1"/>
          <p:nvPr/>
        </p:nvSpPr>
        <p:spPr>
          <a:xfrm>
            <a:off x="762000" y="3230165"/>
            <a:ext cx="4572000" cy="1403461"/>
          </a:xfrm>
          <a:prstGeom prst="rect">
            <a:avLst/>
          </a:prstGeom>
          <a:noFill/>
          <a:ln>
            <a:noFill/>
          </a:ln>
        </p:spPr>
        <p:txBody>
          <a:bodyPr spcFirstLastPara="1" wrap="square" lIns="0" tIns="0" rIns="0" bIns="0" anchor="t" anchorCtr="0">
            <a:spAutoFit/>
          </a:bodyPr>
          <a:lstStyle/>
          <a:p>
            <a:pPr>
              <a:lnSpc>
                <a:spcPct val="159929"/>
              </a:lnSpc>
            </a:pPr>
            <a:r>
              <a:rPr lang="en-US" sz="1425" dirty="0">
                <a:solidFill>
                  <a:srgbClr val="334155"/>
                </a:solidFill>
                <a:latin typeface="Inter"/>
                <a:ea typeface="Inter"/>
                <a:cs typeface="Inter"/>
                <a:sym typeface="Inter"/>
              </a:rPr>
              <a:t>The outdoor training at </a:t>
            </a:r>
            <a:r>
              <a:rPr lang="en-US" sz="1425" dirty="0" err="1">
                <a:solidFill>
                  <a:srgbClr val="334155"/>
                </a:solidFill>
                <a:latin typeface="Inter"/>
                <a:ea typeface="Inter"/>
                <a:cs typeface="Inter"/>
                <a:sym typeface="Inter"/>
              </a:rPr>
              <a:t>Košutnjak</a:t>
            </a:r>
            <a:r>
              <a:rPr lang="en-US" sz="1425" dirty="0">
                <a:solidFill>
                  <a:srgbClr val="334155"/>
                </a:solidFill>
                <a:latin typeface="Inter"/>
                <a:ea typeface="Inter"/>
                <a:cs typeface="Inter"/>
                <a:sym typeface="Inter"/>
              </a:rPr>
              <a:t> Forest provided essential stress relief for educators. Activities like tire pulling and sack races encouraged professional burnout prevention.</a:t>
            </a:r>
            <a:endParaRPr sz="1400" dirty="0"/>
          </a:p>
        </p:txBody>
      </p:sp>
      <p:sp>
        <p:nvSpPr>
          <p:cNvPr id="249" name="Google Shape;249;p23"/>
          <p:cNvSpPr txBox="1"/>
          <p:nvPr/>
        </p:nvSpPr>
        <p:spPr>
          <a:xfrm>
            <a:off x="762000" y="4749999"/>
            <a:ext cx="4572000" cy="701731"/>
          </a:xfrm>
          <a:prstGeom prst="rect">
            <a:avLst/>
          </a:prstGeom>
          <a:noFill/>
          <a:ln>
            <a:noFill/>
          </a:ln>
        </p:spPr>
        <p:txBody>
          <a:bodyPr spcFirstLastPara="1" wrap="square" lIns="0" tIns="0" rIns="0" bIns="0" anchor="t" anchorCtr="0">
            <a:spAutoFit/>
          </a:bodyPr>
          <a:lstStyle/>
          <a:p>
            <a:pPr>
              <a:lnSpc>
                <a:spcPct val="159929"/>
              </a:lnSpc>
            </a:pPr>
            <a:r>
              <a:rPr lang="en-US" sz="1425" dirty="0">
                <a:solidFill>
                  <a:srgbClr val="334155"/>
                </a:solidFill>
                <a:latin typeface="Inter"/>
                <a:ea typeface="Inter"/>
                <a:cs typeface="Inter"/>
                <a:sym typeface="Inter"/>
              </a:rPr>
              <a:t>This setting successfully shifted the focus to team trust and community building in a natural environment.</a:t>
            </a:r>
            <a:endParaRPr sz="1400" dirty="0"/>
          </a:p>
        </p:txBody>
      </p:sp>
      <p:pic>
        <p:nvPicPr>
          <p:cNvPr id="3" name="Picture 2">
            <a:extLst>
              <a:ext uri="{FF2B5EF4-FFF2-40B4-BE49-F238E27FC236}">
                <a16:creationId xmlns:a16="http://schemas.microsoft.com/office/drawing/2014/main" id="{D53F42AF-B1CC-7EEA-8F0D-AE9F0EA4A180}"/>
              </a:ext>
            </a:extLst>
          </p:cNvPr>
          <p:cNvPicPr>
            <a:picLocks noChangeAspect="1"/>
          </p:cNvPicPr>
          <p:nvPr/>
        </p:nvPicPr>
        <p:blipFill>
          <a:blip r:embed="rId3"/>
          <a:stretch>
            <a:fillRect/>
          </a:stretch>
        </p:blipFill>
        <p:spPr>
          <a:xfrm rot="10800000">
            <a:off x="6449157" y="730699"/>
            <a:ext cx="3828699" cy="2871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43C578A3-C648-EA76-9963-7C9FE7C58274}"/>
              </a:ext>
            </a:extLst>
          </p:cNvPr>
          <p:cNvPicPr>
            <a:picLocks noChangeAspect="1"/>
          </p:cNvPicPr>
          <p:nvPr/>
        </p:nvPicPr>
        <p:blipFill>
          <a:blip r:embed="rId4"/>
          <a:stretch>
            <a:fillRect/>
          </a:stretch>
        </p:blipFill>
        <p:spPr>
          <a:xfrm rot="10800000">
            <a:off x="6449155" y="3736848"/>
            <a:ext cx="3828701" cy="28715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a:extLst>
              <a:ext uri="{FF2B5EF4-FFF2-40B4-BE49-F238E27FC236}">
                <a16:creationId xmlns:a16="http://schemas.microsoft.com/office/drawing/2014/main" id="{C4D94EB5-EF13-1FCE-2338-A5AA6200AFB4}"/>
              </a:ext>
            </a:extLst>
          </p:cNvPr>
          <p:cNvSpPr>
            <a:spLocks noGrp="1" noChangeArrowheads="1"/>
          </p:cNvSpPr>
          <p:nvPr>
            <p:ph type="body" idx="4294967295"/>
          </p:nvPr>
        </p:nvSpPr>
        <p:spPr/>
        <p:txBody>
          <a:bodyPr/>
          <a:lstStyle/>
          <a:p>
            <a:pPr eaLnBrk="1" hangingPunct="1"/>
            <a:endParaRPr lang="fr-FR" altLang="en-US"/>
          </a:p>
        </p:txBody>
      </p:sp>
      <p:sp>
        <p:nvSpPr>
          <p:cNvPr id="37891" name="AutoShape 5" descr="Popis: cid:image001.jpg@01CD1975.84072060">
            <a:extLst>
              <a:ext uri="{FF2B5EF4-FFF2-40B4-BE49-F238E27FC236}">
                <a16:creationId xmlns:a16="http://schemas.microsoft.com/office/drawing/2014/main" id="{705FEE64-9543-2F1B-CE73-EA6A742A2675}"/>
              </a:ext>
            </a:extLst>
          </p:cNvPr>
          <p:cNvSpPr>
            <a:spLocks noChangeAspect="1" noChangeArrowheads="1"/>
          </p:cNvSpPr>
          <p:nvPr/>
        </p:nvSpPr>
        <p:spPr bwMode="auto">
          <a:xfrm>
            <a:off x="2678114" y="765175"/>
            <a:ext cx="5286375"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endParaRPr lang="sk-SK" altLang="en-US" sz="4400" b="1">
              <a:latin typeface="Comic Sans MS" panose="030F0702030302020204" pitchFamily="66" charset="0"/>
            </a:endParaRPr>
          </a:p>
        </p:txBody>
      </p:sp>
      <p:sp>
        <p:nvSpPr>
          <p:cNvPr id="37892" name="AutoShape 8" descr="Popis: cid:image007.jpg@01CD1975.84072060">
            <a:extLst>
              <a:ext uri="{FF2B5EF4-FFF2-40B4-BE49-F238E27FC236}">
                <a16:creationId xmlns:a16="http://schemas.microsoft.com/office/drawing/2014/main" id="{41424A5E-B3EF-0F60-643D-7141F3AB7853}"/>
              </a:ext>
            </a:extLst>
          </p:cNvPr>
          <p:cNvSpPr>
            <a:spLocks noChangeAspect="1" noChangeArrowheads="1"/>
          </p:cNvSpPr>
          <p:nvPr/>
        </p:nvSpPr>
        <p:spPr bwMode="auto">
          <a:xfrm>
            <a:off x="3359150" y="1747838"/>
            <a:ext cx="476250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endParaRPr lang="sk-SK" altLang="en-US" sz="4400" b="1">
              <a:latin typeface="Comic Sans MS" panose="030F0702030302020204" pitchFamily="66" charset="0"/>
            </a:endParaRPr>
          </a:p>
        </p:txBody>
      </p:sp>
      <p:sp>
        <p:nvSpPr>
          <p:cNvPr id="37893" name="AutoShape 7" descr="Popis: cid:image006.jpg@01CD1975.84072060">
            <a:extLst>
              <a:ext uri="{FF2B5EF4-FFF2-40B4-BE49-F238E27FC236}">
                <a16:creationId xmlns:a16="http://schemas.microsoft.com/office/drawing/2014/main" id="{953CF152-C81A-3B81-6385-951320AD9ADE}"/>
              </a:ext>
            </a:extLst>
          </p:cNvPr>
          <p:cNvSpPr>
            <a:spLocks noChangeAspect="1" noChangeArrowheads="1"/>
          </p:cNvSpPr>
          <p:nvPr/>
        </p:nvSpPr>
        <p:spPr bwMode="auto">
          <a:xfrm>
            <a:off x="3462338" y="1747839"/>
            <a:ext cx="537210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endParaRPr lang="sk-SK" altLang="en-US" sz="4400" b="1">
              <a:latin typeface="Comic Sans MS" panose="030F0702030302020204" pitchFamily="66" charset="0"/>
            </a:endParaRPr>
          </a:p>
        </p:txBody>
      </p:sp>
      <p:sp>
        <p:nvSpPr>
          <p:cNvPr id="37894" name="AutoShape 11" descr="Popis: cid:image007.jpg@01CD1975.84072060">
            <a:extLst>
              <a:ext uri="{FF2B5EF4-FFF2-40B4-BE49-F238E27FC236}">
                <a16:creationId xmlns:a16="http://schemas.microsoft.com/office/drawing/2014/main" id="{9D993170-D477-0CE8-7E88-CFFE32C4D1E9}"/>
              </a:ext>
            </a:extLst>
          </p:cNvPr>
          <p:cNvSpPr>
            <a:spLocks noChangeAspect="1" noChangeArrowheads="1"/>
          </p:cNvSpPr>
          <p:nvPr/>
        </p:nvSpPr>
        <p:spPr bwMode="auto">
          <a:xfrm>
            <a:off x="3359150" y="1747838"/>
            <a:ext cx="476250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endParaRPr lang="sk-SK" altLang="en-US" sz="4400" b="1">
              <a:latin typeface="Comic Sans MS" panose="030F0702030302020204" pitchFamily="66" charset="0"/>
            </a:endParaRPr>
          </a:p>
        </p:txBody>
      </p:sp>
      <p:sp>
        <p:nvSpPr>
          <p:cNvPr id="37895" name="AutoShape 10" descr="Popis: cid:image006.jpg@01CD1975.84072060">
            <a:extLst>
              <a:ext uri="{FF2B5EF4-FFF2-40B4-BE49-F238E27FC236}">
                <a16:creationId xmlns:a16="http://schemas.microsoft.com/office/drawing/2014/main" id="{25E5785C-BB17-4919-4DB0-A92D99B9F803}"/>
              </a:ext>
            </a:extLst>
          </p:cNvPr>
          <p:cNvSpPr>
            <a:spLocks noChangeAspect="1" noChangeArrowheads="1"/>
          </p:cNvSpPr>
          <p:nvPr/>
        </p:nvSpPr>
        <p:spPr bwMode="auto">
          <a:xfrm>
            <a:off x="3462338" y="1747839"/>
            <a:ext cx="537210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endParaRPr lang="sk-SK" altLang="en-US" sz="4400" b="1">
              <a:latin typeface="Comic Sans MS" panose="030F0702030302020204" pitchFamily="66" charset="0"/>
            </a:endParaRPr>
          </a:p>
        </p:txBody>
      </p:sp>
      <p:pic>
        <p:nvPicPr>
          <p:cNvPr id="37896" name="Picture 12" descr="ATT00002">
            <a:extLst>
              <a:ext uri="{FF2B5EF4-FFF2-40B4-BE49-F238E27FC236}">
                <a16:creationId xmlns:a16="http://schemas.microsoft.com/office/drawing/2014/main" id="{008C721A-5AE4-936B-0871-92A67CF99C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7372"/>
          <a:stretch>
            <a:fillRect/>
          </a:stretch>
        </p:blipFill>
        <p:spPr bwMode="auto">
          <a:xfrm>
            <a:off x="1738313" y="714375"/>
            <a:ext cx="8640762"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7" name="TextBox 1">
            <a:extLst>
              <a:ext uri="{FF2B5EF4-FFF2-40B4-BE49-F238E27FC236}">
                <a16:creationId xmlns:a16="http://schemas.microsoft.com/office/drawing/2014/main" id="{58C08802-36D8-948F-CA35-F39492F16DFC}"/>
              </a:ext>
            </a:extLst>
          </p:cNvPr>
          <p:cNvSpPr txBox="1">
            <a:spLocks noChangeArrowheads="1"/>
          </p:cNvSpPr>
          <p:nvPr/>
        </p:nvSpPr>
        <p:spPr bwMode="auto">
          <a:xfrm>
            <a:off x="2211388" y="258764"/>
            <a:ext cx="35290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5400"/>
              <a:t>2001</a:t>
            </a:r>
          </a:p>
        </p:txBody>
      </p:sp>
      <p:sp>
        <p:nvSpPr>
          <p:cNvPr id="37898" name="TextBox 9">
            <a:extLst>
              <a:ext uri="{FF2B5EF4-FFF2-40B4-BE49-F238E27FC236}">
                <a16:creationId xmlns:a16="http://schemas.microsoft.com/office/drawing/2014/main" id="{E1A25411-D413-5508-F2FA-73BE0E4FE353}"/>
              </a:ext>
            </a:extLst>
          </p:cNvPr>
          <p:cNvSpPr txBox="1">
            <a:spLocks noChangeArrowheads="1"/>
          </p:cNvSpPr>
          <p:nvPr/>
        </p:nvSpPr>
        <p:spPr bwMode="auto">
          <a:xfrm>
            <a:off x="6635751" y="106364"/>
            <a:ext cx="35274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5400"/>
              <a:t>2019</a:t>
            </a:r>
          </a:p>
        </p:txBody>
      </p:sp>
      <p:sp>
        <p:nvSpPr>
          <p:cNvPr id="37899" name="TextBox 1">
            <a:extLst>
              <a:ext uri="{FF2B5EF4-FFF2-40B4-BE49-F238E27FC236}">
                <a16:creationId xmlns:a16="http://schemas.microsoft.com/office/drawing/2014/main" id="{0BA0C467-DADD-4AB1-0C3F-97AABF9BD563}"/>
              </a:ext>
            </a:extLst>
          </p:cNvPr>
          <p:cNvSpPr txBox="1">
            <a:spLocks noChangeArrowheads="1"/>
          </p:cNvSpPr>
          <p:nvPr/>
        </p:nvSpPr>
        <p:spPr bwMode="auto">
          <a:xfrm>
            <a:off x="1922463" y="1000125"/>
            <a:ext cx="3759200" cy="120015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endParaRPr lang="en-US" altLang="en-US" sz="2400" b="1"/>
          </a:p>
          <a:p>
            <a:pPr algn="ctr">
              <a:spcBef>
                <a:spcPct val="0"/>
              </a:spcBef>
              <a:buClrTx/>
              <a:buFontTx/>
              <a:buNone/>
            </a:pPr>
            <a:r>
              <a:rPr lang="en-US" altLang="en-US" sz="2400" b="1"/>
              <a:t>Mamie, I go to play football</a:t>
            </a:r>
          </a:p>
        </p:txBody>
      </p:sp>
      <p:sp>
        <p:nvSpPr>
          <p:cNvPr id="37900" name="TextBox 11">
            <a:extLst>
              <a:ext uri="{FF2B5EF4-FFF2-40B4-BE49-F238E27FC236}">
                <a16:creationId xmlns:a16="http://schemas.microsoft.com/office/drawing/2014/main" id="{467FD2BB-CB2C-79BA-AD6A-D6DA19EAA755}"/>
              </a:ext>
            </a:extLst>
          </p:cNvPr>
          <p:cNvSpPr txBox="1">
            <a:spLocks noChangeArrowheads="1"/>
          </p:cNvSpPr>
          <p:nvPr/>
        </p:nvSpPr>
        <p:spPr bwMode="auto">
          <a:xfrm>
            <a:off x="6378575" y="1482725"/>
            <a:ext cx="3759200" cy="120015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endParaRPr lang="en-US" altLang="en-US" sz="2400" b="1"/>
          </a:p>
          <a:p>
            <a:pPr algn="ctr">
              <a:spcBef>
                <a:spcPct val="0"/>
              </a:spcBef>
              <a:buClrTx/>
              <a:buFontTx/>
              <a:buNone/>
            </a:pPr>
            <a:r>
              <a:rPr lang="en-US" altLang="en-US" sz="2400" b="1"/>
              <a:t>Mamie, I play football</a:t>
            </a:r>
          </a:p>
          <a:p>
            <a:pPr algn="ctr">
              <a:spcBef>
                <a:spcPct val="0"/>
              </a:spcBef>
              <a:buClrTx/>
              <a:buFontTx/>
              <a:buNone/>
            </a:pPr>
            <a:endParaRPr lang="en-US" altLang="en-US" sz="2400" b="1"/>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6" name="Google Shape;246;p24" descr="image.png"/>
          <p:cNvPicPr preferRelativeResize="0"/>
          <p:nvPr/>
        </p:nvPicPr>
        <p:blipFill rotWithShape="1">
          <a:blip r:embed="rId3">
            <a:alphaModFix/>
          </a:blip>
          <a:srcRect/>
          <a:stretch/>
        </p:blipFill>
        <p:spPr>
          <a:xfrm>
            <a:off x="594123" y="2388949"/>
            <a:ext cx="2547937" cy="3171825"/>
          </a:xfrm>
          <a:prstGeom prst="rect">
            <a:avLst/>
          </a:prstGeom>
          <a:noFill/>
          <a:ln>
            <a:noFill/>
          </a:ln>
        </p:spPr>
      </p:pic>
      <p:pic>
        <p:nvPicPr>
          <p:cNvPr id="247" name="Google Shape;247;p24" descr="image.png"/>
          <p:cNvPicPr preferRelativeResize="0"/>
          <p:nvPr/>
        </p:nvPicPr>
        <p:blipFill rotWithShape="1">
          <a:blip r:embed="rId4">
            <a:alphaModFix/>
          </a:blip>
          <a:srcRect/>
          <a:stretch/>
        </p:blipFill>
        <p:spPr>
          <a:xfrm>
            <a:off x="3405188" y="2343151"/>
            <a:ext cx="2547937" cy="3171825"/>
          </a:xfrm>
          <a:prstGeom prst="rect">
            <a:avLst/>
          </a:prstGeom>
          <a:noFill/>
          <a:ln>
            <a:noFill/>
          </a:ln>
        </p:spPr>
      </p:pic>
      <p:pic>
        <p:nvPicPr>
          <p:cNvPr id="248" name="Google Shape;248;p24" descr="image.png"/>
          <p:cNvPicPr preferRelativeResize="0"/>
          <p:nvPr/>
        </p:nvPicPr>
        <p:blipFill rotWithShape="1">
          <a:blip r:embed="rId3">
            <a:alphaModFix/>
          </a:blip>
          <a:srcRect/>
          <a:stretch/>
        </p:blipFill>
        <p:spPr>
          <a:xfrm>
            <a:off x="6238876" y="2343151"/>
            <a:ext cx="2547937" cy="3880668"/>
          </a:xfrm>
          <a:prstGeom prst="rect">
            <a:avLst/>
          </a:prstGeom>
          <a:noFill/>
          <a:ln>
            <a:noFill/>
          </a:ln>
        </p:spPr>
      </p:pic>
      <p:pic>
        <p:nvPicPr>
          <p:cNvPr id="249" name="Google Shape;249;p24" descr="image.png"/>
          <p:cNvPicPr preferRelativeResize="0"/>
          <p:nvPr/>
        </p:nvPicPr>
        <p:blipFill rotWithShape="1">
          <a:blip r:embed="rId4">
            <a:alphaModFix/>
          </a:blip>
          <a:srcRect/>
          <a:stretch/>
        </p:blipFill>
        <p:spPr>
          <a:xfrm>
            <a:off x="9072563" y="2343151"/>
            <a:ext cx="2547937" cy="3171825"/>
          </a:xfrm>
          <a:prstGeom prst="rect">
            <a:avLst/>
          </a:prstGeom>
          <a:noFill/>
          <a:ln>
            <a:noFill/>
          </a:ln>
        </p:spPr>
      </p:pic>
      <p:pic>
        <p:nvPicPr>
          <p:cNvPr id="251" name="Google Shape;251;p24" descr="image.png"/>
          <p:cNvPicPr preferRelativeResize="0"/>
          <p:nvPr/>
        </p:nvPicPr>
        <p:blipFill rotWithShape="1">
          <a:blip r:embed="rId5">
            <a:alphaModFix/>
          </a:blip>
          <a:srcRect/>
          <a:stretch/>
        </p:blipFill>
        <p:spPr>
          <a:xfrm>
            <a:off x="1512093" y="2628900"/>
            <a:ext cx="666750" cy="666750"/>
          </a:xfrm>
          <a:prstGeom prst="rect">
            <a:avLst/>
          </a:prstGeom>
          <a:noFill/>
          <a:ln>
            <a:noFill/>
          </a:ln>
        </p:spPr>
      </p:pic>
      <p:sp>
        <p:nvSpPr>
          <p:cNvPr id="252" name="Google Shape;252;p24"/>
          <p:cNvSpPr txBox="1"/>
          <p:nvPr/>
        </p:nvSpPr>
        <p:spPr>
          <a:xfrm>
            <a:off x="1221366" y="3454324"/>
            <a:ext cx="1248204" cy="216085"/>
          </a:xfrm>
          <a:prstGeom prst="rect">
            <a:avLst/>
          </a:prstGeom>
          <a:noFill/>
          <a:ln>
            <a:noFill/>
          </a:ln>
        </p:spPr>
        <p:txBody>
          <a:bodyPr spcFirstLastPara="1" wrap="square" lIns="0" tIns="0" rIns="0" bIns="0" anchor="t" anchorCtr="0">
            <a:spAutoFit/>
          </a:bodyPr>
          <a:lstStyle/>
          <a:p>
            <a:pPr algn="ctr"/>
            <a:r>
              <a:rPr lang="en-US" sz="1404" dirty="0">
                <a:solidFill>
                  <a:srgbClr val="F5F5F5"/>
                </a:solidFill>
                <a:latin typeface="Urbanist Medium"/>
                <a:ea typeface="Urbanist Medium"/>
                <a:cs typeface="Urbanist Medium"/>
                <a:sym typeface="Urbanist Medium"/>
              </a:rPr>
              <a:t>WHO GAPPA</a:t>
            </a:r>
            <a:endParaRPr sz="1400" dirty="0"/>
          </a:p>
        </p:txBody>
      </p:sp>
      <p:sp>
        <p:nvSpPr>
          <p:cNvPr id="253" name="Google Shape;253;p24"/>
          <p:cNvSpPr txBox="1"/>
          <p:nvPr/>
        </p:nvSpPr>
        <p:spPr>
          <a:xfrm>
            <a:off x="857251" y="3800475"/>
            <a:ext cx="1976437" cy="1558119"/>
          </a:xfrm>
          <a:prstGeom prst="rect">
            <a:avLst/>
          </a:prstGeom>
          <a:noFill/>
          <a:ln>
            <a:noFill/>
          </a:ln>
        </p:spPr>
        <p:txBody>
          <a:bodyPr spcFirstLastPara="1" wrap="square" lIns="0" tIns="0" rIns="0" bIns="0" anchor="t" anchorCtr="0">
            <a:spAutoFit/>
          </a:bodyPr>
          <a:lstStyle/>
          <a:p>
            <a:pPr algn="ctr">
              <a:lnSpc>
                <a:spcPct val="150000"/>
              </a:lnSpc>
            </a:pPr>
            <a:r>
              <a:rPr lang="en-US" sz="1350" dirty="0" err="1">
                <a:solidFill>
                  <a:srgbClr val="DAFFDE"/>
                </a:solidFill>
                <a:latin typeface="Urbanist"/>
                <a:ea typeface="Urbanist"/>
                <a:cs typeface="Urbanist"/>
                <a:sym typeface="Urbanist"/>
              </a:rPr>
              <a:t>Usklađivanje</a:t>
            </a:r>
            <a:r>
              <a:rPr lang="en-US" sz="1350" dirty="0">
                <a:solidFill>
                  <a:srgbClr val="DAFFDE"/>
                </a:solidFill>
                <a:latin typeface="Urbanist"/>
                <a:ea typeface="Urbanist"/>
                <a:cs typeface="Urbanist"/>
                <a:sym typeface="Urbanist"/>
              </a:rPr>
              <a:t> </a:t>
            </a:r>
            <a:r>
              <a:rPr lang="en-US" sz="1350" dirty="0" err="1">
                <a:solidFill>
                  <a:srgbClr val="DAFFDE"/>
                </a:solidFill>
                <a:latin typeface="Urbanist"/>
                <a:ea typeface="Urbanist"/>
                <a:cs typeface="Urbanist"/>
                <a:sym typeface="Urbanist"/>
              </a:rPr>
              <a:t>sa</a:t>
            </a:r>
            <a:r>
              <a:rPr lang="en-US" sz="1350" dirty="0">
                <a:solidFill>
                  <a:srgbClr val="DAFFDE"/>
                </a:solidFill>
                <a:latin typeface="Urbanist"/>
                <a:ea typeface="Urbanist"/>
                <a:cs typeface="Urbanist"/>
                <a:sym typeface="Urbanist"/>
              </a:rPr>
              <a:t> </a:t>
            </a:r>
            <a:r>
              <a:rPr lang="en-US" sz="1350" dirty="0" err="1">
                <a:solidFill>
                  <a:srgbClr val="DAFFDE"/>
                </a:solidFill>
                <a:latin typeface="Urbanist"/>
                <a:ea typeface="Urbanist"/>
                <a:cs typeface="Urbanist"/>
                <a:sym typeface="Urbanist"/>
              </a:rPr>
              <a:t>Globalnim</a:t>
            </a:r>
            <a:r>
              <a:rPr lang="en-US" sz="1350" dirty="0">
                <a:solidFill>
                  <a:srgbClr val="DAFFDE"/>
                </a:solidFill>
                <a:latin typeface="Urbanist"/>
                <a:ea typeface="Urbanist"/>
                <a:cs typeface="Urbanist"/>
                <a:sym typeface="Urbanist"/>
              </a:rPr>
              <a:t> </a:t>
            </a:r>
            <a:r>
              <a:rPr lang="en-US" sz="1350" dirty="0" err="1">
                <a:solidFill>
                  <a:srgbClr val="DAFFDE"/>
                </a:solidFill>
                <a:latin typeface="Urbanist"/>
                <a:ea typeface="Urbanist"/>
                <a:cs typeface="Urbanist"/>
                <a:sym typeface="Urbanist"/>
              </a:rPr>
              <a:t>akcionim</a:t>
            </a:r>
            <a:r>
              <a:rPr lang="en-US" sz="1350" dirty="0">
                <a:solidFill>
                  <a:srgbClr val="DAFFDE"/>
                </a:solidFill>
                <a:latin typeface="Urbanist"/>
                <a:ea typeface="Urbanist"/>
                <a:cs typeface="Urbanist"/>
                <a:sym typeface="Urbanist"/>
              </a:rPr>
              <a:t> </a:t>
            </a:r>
            <a:r>
              <a:rPr lang="en-US" sz="1350" dirty="0" err="1">
                <a:solidFill>
                  <a:srgbClr val="DAFFDE"/>
                </a:solidFill>
                <a:latin typeface="Urbanist"/>
                <a:ea typeface="Urbanist"/>
                <a:cs typeface="Urbanist"/>
                <a:sym typeface="Urbanist"/>
              </a:rPr>
              <a:t>planom</a:t>
            </a:r>
            <a:r>
              <a:rPr lang="en-US" sz="1350" dirty="0">
                <a:solidFill>
                  <a:srgbClr val="DAFFDE"/>
                </a:solidFill>
                <a:latin typeface="Urbanist"/>
                <a:ea typeface="Urbanist"/>
                <a:cs typeface="Urbanist"/>
                <a:sym typeface="Urbanist"/>
              </a:rPr>
              <a:t> 2018–2030 za </a:t>
            </a:r>
            <a:r>
              <a:rPr lang="en-US" sz="1350" dirty="0" err="1">
                <a:solidFill>
                  <a:srgbClr val="DAFFDE"/>
                </a:solidFill>
                <a:latin typeface="Urbanist"/>
                <a:ea typeface="Urbanist"/>
                <a:cs typeface="Urbanist"/>
                <a:sym typeface="Urbanist"/>
              </a:rPr>
              <a:t>stvaranje</a:t>
            </a:r>
            <a:r>
              <a:rPr lang="en-US" sz="1350" dirty="0">
                <a:solidFill>
                  <a:srgbClr val="DAFFDE"/>
                </a:solidFill>
                <a:latin typeface="Urbanist"/>
                <a:ea typeface="Urbanist"/>
                <a:cs typeface="Urbanist"/>
                <a:sym typeface="Urbanist"/>
              </a:rPr>
              <a:t> </a:t>
            </a:r>
            <a:r>
              <a:rPr lang="en-US" sz="1350" dirty="0" err="1">
                <a:solidFill>
                  <a:srgbClr val="DAFFDE"/>
                </a:solidFill>
                <a:latin typeface="Urbanist"/>
                <a:ea typeface="Urbanist"/>
                <a:cs typeface="Urbanist"/>
                <a:sym typeface="Urbanist"/>
              </a:rPr>
              <a:t>aktivnog</a:t>
            </a:r>
            <a:r>
              <a:rPr lang="en-US" sz="1350" dirty="0">
                <a:solidFill>
                  <a:srgbClr val="DAFFDE"/>
                </a:solidFill>
                <a:latin typeface="Urbanist"/>
                <a:ea typeface="Urbanist"/>
                <a:cs typeface="Urbanist"/>
                <a:sym typeface="Urbanist"/>
              </a:rPr>
              <a:t> </a:t>
            </a:r>
            <a:r>
              <a:rPr lang="en-US" sz="1350" dirty="0" err="1">
                <a:solidFill>
                  <a:srgbClr val="DAFFDE"/>
                </a:solidFill>
                <a:latin typeface="Urbanist"/>
                <a:ea typeface="Urbanist"/>
                <a:cs typeface="Urbanist"/>
                <a:sym typeface="Urbanist"/>
              </a:rPr>
              <a:t>okruženja</a:t>
            </a:r>
            <a:r>
              <a:rPr lang="en-US" sz="1350" dirty="0">
                <a:solidFill>
                  <a:srgbClr val="DAFFDE"/>
                </a:solidFill>
                <a:latin typeface="Urbanist"/>
                <a:ea typeface="Urbanist"/>
                <a:cs typeface="Urbanist"/>
                <a:sym typeface="Urbanist"/>
              </a:rPr>
              <a:t> </a:t>
            </a:r>
            <a:r>
              <a:rPr lang="en-US" sz="1350" dirty="0" err="1">
                <a:solidFill>
                  <a:srgbClr val="DAFFDE"/>
                </a:solidFill>
                <a:latin typeface="Urbanist"/>
                <a:ea typeface="Urbanist"/>
                <a:cs typeface="Urbanist"/>
                <a:sym typeface="Urbanist"/>
              </a:rPr>
              <a:t>i</a:t>
            </a:r>
            <a:r>
              <a:rPr lang="en-US" sz="1350" dirty="0">
                <a:solidFill>
                  <a:srgbClr val="DAFFDE"/>
                </a:solidFill>
                <a:latin typeface="Urbanist"/>
                <a:ea typeface="Urbanist"/>
                <a:cs typeface="Urbanist"/>
                <a:sym typeface="Urbanist"/>
              </a:rPr>
              <a:t> </a:t>
            </a:r>
            <a:r>
              <a:rPr lang="en-US" sz="1350" dirty="0" err="1">
                <a:solidFill>
                  <a:srgbClr val="DAFFDE"/>
                </a:solidFill>
                <a:latin typeface="Urbanist"/>
                <a:ea typeface="Urbanist"/>
                <a:cs typeface="Urbanist"/>
                <a:sym typeface="Urbanist"/>
              </a:rPr>
              <a:t>društava</a:t>
            </a:r>
            <a:r>
              <a:rPr lang="en-US" sz="1350" dirty="0">
                <a:solidFill>
                  <a:srgbClr val="DAFFDE"/>
                </a:solidFill>
                <a:latin typeface="Urbanist"/>
                <a:ea typeface="Urbanist"/>
                <a:cs typeface="Urbanist"/>
                <a:sym typeface="Urbanist"/>
              </a:rPr>
              <a:t> </a:t>
            </a:r>
            <a:r>
              <a:rPr lang="en-US" sz="1350" dirty="0" err="1">
                <a:solidFill>
                  <a:srgbClr val="DAFFDE"/>
                </a:solidFill>
                <a:latin typeface="Urbanist"/>
                <a:ea typeface="Urbanist"/>
                <a:cs typeface="Urbanist"/>
                <a:sym typeface="Urbanist"/>
              </a:rPr>
              <a:t>kroz</a:t>
            </a:r>
            <a:r>
              <a:rPr lang="en-US" sz="1350" dirty="0">
                <a:solidFill>
                  <a:srgbClr val="DAFFDE"/>
                </a:solidFill>
                <a:latin typeface="Urbanist"/>
                <a:ea typeface="Urbanist"/>
                <a:cs typeface="Urbanist"/>
                <a:sym typeface="Urbanist"/>
              </a:rPr>
              <a:t> </a:t>
            </a:r>
            <a:r>
              <a:rPr lang="en-US" sz="1350" dirty="0" err="1">
                <a:solidFill>
                  <a:srgbClr val="DAFFDE"/>
                </a:solidFill>
                <a:latin typeface="Urbanist"/>
                <a:ea typeface="Urbanist"/>
                <a:cs typeface="Urbanist"/>
                <a:sym typeface="Urbanist"/>
              </a:rPr>
              <a:t>škole</a:t>
            </a:r>
            <a:r>
              <a:rPr lang="en-US" sz="1350" dirty="0">
                <a:solidFill>
                  <a:srgbClr val="DAFFDE"/>
                </a:solidFill>
                <a:latin typeface="Urbanist"/>
                <a:ea typeface="Urbanist"/>
                <a:cs typeface="Urbanist"/>
                <a:sym typeface="Urbanist"/>
              </a:rPr>
              <a:t>.</a:t>
            </a:r>
            <a:endParaRPr sz="1400" dirty="0"/>
          </a:p>
        </p:txBody>
      </p:sp>
      <p:pic>
        <p:nvPicPr>
          <p:cNvPr id="254" name="Google Shape;254;p24" descr="image.png"/>
          <p:cNvPicPr preferRelativeResize="0"/>
          <p:nvPr/>
        </p:nvPicPr>
        <p:blipFill rotWithShape="1">
          <a:blip r:embed="rId6">
            <a:alphaModFix/>
          </a:blip>
          <a:srcRect/>
          <a:stretch/>
        </p:blipFill>
        <p:spPr>
          <a:xfrm>
            <a:off x="4345781" y="2628900"/>
            <a:ext cx="666750" cy="666750"/>
          </a:xfrm>
          <a:prstGeom prst="rect">
            <a:avLst/>
          </a:prstGeom>
          <a:noFill/>
          <a:ln>
            <a:noFill/>
          </a:ln>
        </p:spPr>
      </p:pic>
      <p:sp>
        <p:nvSpPr>
          <p:cNvPr id="255" name="Google Shape;255;p24"/>
          <p:cNvSpPr txBox="1"/>
          <p:nvPr/>
        </p:nvSpPr>
        <p:spPr>
          <a:xfrm>
            <a:off x="3954066" y="3438526"/>
            <a:ext cx="1450181" cy="216085"/>
          </a:xfrm>
          <a:prstGeom prst="rect">
            <a:avLst/>
          </a:prstGeom>
          <a:noFill/>
          <a:ln>
            <a:noFill/>
          </a:ln>
        </p:spPr>
        <p:txBody>
          <a:bodyPr spcFirstLastPara="1" wrap="square" lIns="0" tIns="0" rIns="0" bIns="0" anchor="t" anchorCtr="0">
            <a:spAutoFit/>
          </a:bodyPr>
          <a:lstStyle/>
          <a:p>
            <a:pPr algn="ctr"/>
            <a:r>
              <a:rPr lang="en-US" sz="1404">
                <a:solidFill>
                  <a:srgbClr val="F5F5F5"/>
                </a:solidFill>
                <a:latin typeface="Urbanist Medium"/>
                <a:ea typeface="Urbanist Medium"/>
                <a:cs typeface="Urbanist Medium"/>
                <a:sym typeface="Urbanist Medium"/>
              </a:rPr>
              <a:t>National Strategy</a:t>
            </a:r>
            <a:endParaRPr sz="1400"/>
          </a:p>
        </p:txBody>
      </p:sp>
      <p:sp>
        <p:nvSpPr>
          <p:cNvPr id="256" name="Google Shape;256;p24"/>
          <p:cNvSpPr txBox="1"/>
          <p:nvPr/>
        </p:nvSpPr>
        <p:spPr>
          <a:xfrm>
            <a:off x="3690938" y="3800476"/>
            <a:ext cx="1976437" cy="1558119"/>
          </a:xfrm>
          <a:prstGeom prst="rect">
            <a:avLst/>
          </a:prstGeom>
          <a:noFill/>
          <a:ln>
            <a:noFill/>
          </a:ln>
        </p:spPr>
        <p:txBody>
          <a:bodyPr spcFirstLastPara="1" wrap="square" lIns="0" tIns="0" rIns="0" bIns="0" anchor="t" anchorCtr="0">
            <a:spAutoFit/>
          </a:bodyPr>
          <a:lstStyle/>
          <a:p>
            <a:pPr algn="ctr">
              <a:lnSpc>
                <a:spcPct val="150000"/>
              </a:lnSpc>
            </a:pPr>
            <a:r>
              <a:rPr lang="en-US" sz="1350" dirty="0" err="1">
                <a:solidFill>
                  <a:srgbClr val="DAFFDE"/>
                </a:solidFill>
                <a:latin typeface="Urbanist"/>
                <a:ea typeface="Urbanist"/>
                <a:cs typeface="Urbanist"/>
                <a:sym typeface="Urbanist"/>
              </a:rPr>
              <a:t>Direktan</a:t>
            </a:r>
            <a:r>
              <a:rPr lang="en-US" sz="1350" dirty="0">
                <a:solidFill>
                  <a:srgbClr val="DAFFDE"/>
                </a:solidFill>
                <a:latin typeface="Urbanist"/>
                <a:ea typeface="Urbanist"/>
                <a:cs typeface="Urbanist"/>
                <a:sym typeface="Urbanist"/>
              </a:rPr>
              <a:t> </a:t>
            </a:r>
            <a:r>
              <a:rPr lang="en-US" sz="1350" dirty="0" err="1">
                <a:solidFill>
                  <a:srgbClr val="DAFFDE"/>
                </a:solidFill>
                <a:latin typeface="Urbanist"/>
                <a:ea typeface="Urbanist"/>
                <a:cs typeface="Urbanist"/>
                <a:sym typeface="Urbanist"/>
              </a:rPr>
              <a:t>doprinos</a:t>
            </a:r>
            <a:r>
              <a:rPr lang="en-US" sz="1350" dirty="0">
                <a:solidFill>
                  <a:srgbClr val="DAFFDE"/>
                </a:solidFill>
                <a:latin typeface="Urbanist"/>
                <a:ea typeface="Urbanist"/>
                <a:cs typeface="Urbanist"/>
                <a:sym typeface="Urbanist"/>
              </a:rPr>
              <a:t> </a:t>
            </a:r>
            <a:r>
              <a:rPr lang="en-US" sz="1350" dirty="0" err="1">
                <a:solidFill>
                  <a:srgbClr val="DAFFDE"/>
                </a:solidFill>
                <a:latin typeface="Urbanist"/>
                <a:ea typeface="Urbanist"/>
                <a:cs typeface="Urbanist"/>
                <a:sym typeface="Urbanist"/>
              </a:rPr>
              <a:t>Nacionalnoj</a:t>
            </a:r>
            <a:r>
              <a:rPr lang="en-US" sz="1350" dirty="0">
                <a:solidFill>
                  <a:srgbClr val="DAFFDE"/>
                </a:solidFill>
                <a:latin typeface="Urbanist"/>
                <a:ea typeface="Urbanist"/>
                <a:cs typeface="Urbanist"/>
                <a:sym typeface="Urbanist"/>
              </a:rPr>
              <a:t> </a:t>
            </a:r>
            <a:r>
              <a:rPr lang="en-US" sz="1350" dirty="0" err="1">
                <a:solidFill>
                  <a:srgbClr val="DAFFDE"/>
                </a:solidFill>
                <a:latin typeface="Urbanist"/>
                <a:ea typeface="Urbanist"/>
                <a:cs typeface="Urbanist"/>
                <a:sym typeface="Urbanist"/>
              </a:rPr>
              <a:t>strategiji</a:t>
            </a:r>
            <a:r>
              <a:rPr lang="en-US" sz="1350" dirty="0">
                <a:solidFill>
                  <a:srgbClr val="DAFFDE"/>
                </a:solidFill>
                <a:latin typeface="Urbanist"/>
                <a:ea typeface="Urbanist"/>
                <a:cs typeface="Urbanist"/>
                <a:sym typeface="Urbanist"/>
              </a:rPr>
              <a:t> </a:t>
            </a:r>
            <a:r>
              <a:rPr lang="en-US" sz="1350" dirty="0" err="1">
                <a:solidFill>
                  <a:srgbClr val="DAFFDE"/>
                </a:solidFill>
                <a:latin typeface="Urbanist"/>
                <a:ea typeface="Urbanist"/>
                <a:cs typeface="Urbanist"/>
                <a:sym typeface="Urbanist"/>
              </a:rPr>
              <a:t>sporta</a:t>
            </a:r>
            <a:r>
              <a:rPr lang="en-US" sz="1350" dirty="0">
                <a:solidFill>
                  <a:srgbClr val="DAFFDE"/>
                </a:solidFill>
                <a:latin typeface="Urbanist"/>
                <a:ea typeface="Urbanist"/>
                <a:cs typeface="Urbanist"/>
                <a:sym typeface="Urbanist"/>
              </a:rPr>
              <a:t> </a:t>
            </a:r>
            <a:r>
              <a:rPr lang="en-US" sz="1350" dirty="0" err="1">
                <a:solidFill>
                  <a:srgbClr val="DAFFDE"/>
                </a:solidFill>
                <a:latin typeface="Urbanist"/>
                <a:ea typeface="Urbanist"/>
                <a:cs typeface="Urbanist"/>
                <a:sym typeface="Urbanist"/>
              </a:rPr>
              <a:t>i</a:t>
            </a:r>
            <a:r>
              <a:rPr lang="en-US" sz="1350" dirty="0">
                <a:solidFill>
                  <a:srgbClr val="DAFFDE"/>
                </a:solidFill>
                <a:latin typeface="Urbanist"/>
                <a:ea typeface="Urbanist"/>
                <a:cs typeface="Urbanist"/>
                <a:sym typeface="Urbanist"/>
              </a:rPr>
              <a:t> </a:t>
            </a:r>
            <a:r>
              <a:rPr lang="en-US" sz="1350" dirty="0" err="1">
                <a:solidFill>
                  <a:srgbClr val="DAFFDE"/>
                </a:solidFill>
                <a:latin typeface="Urbanist"/>
                <a:ea typeface="Urbanist"/>
                <a:cs typeface="Urbanist"/>
                <a:sym typeface="Urbanist"/>
              </a:rPr>
              <a:t>zdravlja</a:t>
            </a:r>
            <a:r>
              <a:rPr lang="en-US" sz="1350" dirty="0">
                <a:solidFill>
                  <a:srgbClr val="DAFFDE"/>
                </a:solidFill>
                <a:latin typeface="Urbanist"/>
                <a:ea typeface="Urbanist"/>
                <a:cs typeface="Urbanist"/>
                <a:sym typeface="Urbanist"/>
              </a:rPr>
              <a:t> </a:t>
            </a:r>
            <a:r>
              <a:rPr lang="en-US" sz="1350" dirty="0" err="1">
                <a:solidFill>
                  <a:srgbClr val="DAFFDE"/>
                </a:solidFill>
                <a:latin typeface="Urbanist"/>
                <a:ea typeface="Urbanist"/>
                <a:cs typeface="Urbanist"/>
                <a:sym typeface="Urbanist"/>
              </a:rPr>
              <a:t>Srbije</a:t>
            </a:r>
            <a:r>
              <a:rPr lang="en-US" sz="1350" dirty="0">
                <a:solidFill>
                  <a:srgbClr val="DAFFDE"/>
                </a:solidFill>
                <a:latin typeface="Urbanist"/>
                <a:ea typeface="Urbanist"/>
                <a:cs typeface="Urbanist"/>
                <a:sym typeface="Urbanist"/>
              </a:rPr>
              <a:t> </a:t>
            </a:r>
            <a:r>
              <a:rPr lang="en-US" sz="1350" dirty="0" err="1">
                <a:solidFill>
                  <a:srgbClr val="DAFFDE"/>
                </a:solidFill>
                <a:latin typeface="Urbanist"/>
                <a:ea typeface="Urbanist"/>
                <a:cs typeface="Urbanist"/>
                <a:sym typeface="Urbanist"/>
              </a:rPr>
              <a:t>usmerenoj</a:t>
            </a:r>
            <a:r>
              <a:rPr lang="en-US" sz="1350" dirty="0">
                <a:solidFill>
                  <a:srgbClr val="DAFFDE"/>
                </a:solidFill>
                <a:latin typeface="Urbanist"/>
                <a:ea typeface="Urbanist"/>
                <a:cs typeface="Urbanist"/>
                <a:sym typeface="Urbanist"/>
              </a:rPr>
              <a:t> </a:t>
            </a:r>
            <a:r>
              <a:rPr lang="en-US" sz="1350" dirty="0" err="1">
                <a:solidFill>
                  <a:srgbClr val="DAFFDE"/>
                </a:solidFill>
                <a:latin typeface="Urbanist"/>
                <a:ea typeface="Urbanist"/>
                <a:cs typeface="Urbanist"/>
                <a:sym typeface="Urbanist"/>
              </a:rPr>
              <a:t>na</a:t>
            </a:r>
            <a:r>
              <a:rPr lang="en-US" sz="1350" dirty="0">
                <a:solidFill>
                  <a:srgbClr val="DAFFDE"/>
                </a:solidFill>
                <a:latin typeface="Urbanist"/>
                <a:ea typeface="Urbanist"/>
                <a:cs typeface="Urbanist"/>
                <a:sym typeface="Urbanist"/>
              </a:rPr>
              <a:t> </a:t>
            </a:r>
            <a:r>
              <a:rPr lang="en-US" sz="1350" dirty="0" err="1">
                <a:solidFill>
                  <a:srgbClr val="DAFFDE"/>
                </a:solidFill>
                <a:latin typeface="Urbanist"/>
                <a:ea typeface="Urbanist"/>
                <a:cs typeface="Urbanist"/>
                <a:sym typeface="Urbanist"/>
              </a:rPr>
              <a:t>borbu</a:t>
            </a:r>
            <a:r>
              <a:rPr lang="en-US" sz="1350" dirty="0">
                <a:solidFill>
                  <a:srgbClr val="DAFFDE"/>
                </a:solidFill>
                <a:latin typeface="Urbanist"/>
                <a:ea typeface="Urbanist"/>
                <a:cs typeface="Urbanist"/>
                <a:sym typeface="Urbanist"/>
              </a:rPr>
              <a:t> </a:t>
            </a:r>
            <a:r>
              <a:rPr lang="en-US" sz="1350" dirty="0" err="1">
                <a:solidFill>
                  <a:srgbClr val="DAFFDE"/>
                </a:solidFill>
                <a:latin typeface="Urbanist"/>
                <a:ea typeface="Urbanist"/>
                <a:cs typeface="Urbanist"/>
                <a:sym typeface="Urbanist"/>
              </a:rPr>
              <a:t>protiv</a:t>
            </a:r>
            <a:r>
              <a:rPr lang="en-US" sz="1350" dirty="0">
                <a:solidFill>
                  <a:srgbClr val="DAFFDE"/>
                </a:solidFill>
                <a:latin typeface="Urbanist"/>
                <a:ea typeface="Urbanist"/>
                <a:cs typeface="Urbanist"/>
                <a:sym typeface="Urbanist"/>
              </a:rPr>
              <a:t> </a:t>
            </a:r>
            <a:r>
              <a:rPr lang="en-US" sz="1350" dirty="0" err="1">
                <a:solidFill>
                  <a:srgbClr val="DAFFDE"/>
                </a:solidFill>
                <a:latin typeface="Urbanist"/>
                <a:ea typeface="Urbanist"/>
                <a:cs typeface="Urbanist"/>
                <a:sym typeface="Urbanist"/>
              </a:rPr>
              <a:t>sedentarnog</a:t>
            </a:r>
            <a:r>
              <a:rPr lang="en-US" sz="1350" dirty="0">
                <a:solidFill>
                  <a:srgbClr val="DAFFDE"/>
                </a:solidFill>
                <a:latin typeface="Urbanist"/>
                <a:ea typeface="Urbanist"/>
                <a:cs typeface="Urbanist"/>
                <a:sym typeface="Urbanist"/>
              </a:rPr>
              <a:t> </a:t>
            </a:r>
            <a:r>
              <a:rPr lang="en-US" sz="1350" dirty="0" err="1">
                <a:solidFill>
                  <a:srgbClr val="DAFFDE"/>
                </a:solidFill>
                <a:latin typeface="Urbanist"/>
                <a:ea typeface="Urbanist"/>
                <a:cs typeface="Urbanist"/>
                <a:sym typeface="Urbanist"/>
              </a:rPr>
              <a:t>načina</a:t>
            </a:r>
            <a:r>
              <a:rPr lang="en-US" sz="1350" dirty="0">
                <a:solidFill>
                  <a:srgbClr val="DAFFDE"/>
                </a:solidFill>
                <a:latin typeface="Urbanist"/>
                <a:ea typeface="Urbanist"/>
                <a:cs typeface="Urbanist"/>
                <a:sym typeface="Urbanist"/>
              </a:rPr>
              <a:t> </a:t>
            </a:r>
            <a:r>
              <a:rPr lang="en-US" sz="1350" dirty="0" err="1">
                <a:solidFill>
                  <a:srgbClr val="DAFFDE"/>
                </a:solidFill>
                <a:latin typeface="Urbanist"/>
                <a:ea typeface="Urbanist"/>
                <a:cs typeface="Urbanist"/>
                <a:sym typeface="Urbanist"/>
              </a:rPr>
              <a:t>života</a:t>
            </a:r>
            <a:r>
              <a:rPr lang="en-US" sz="1350" dirty="0">
                <a:solidFill>
                  <a:srgbClr val="DAFFDE"/>
                </a:solidFill>
                <a:latin typeface="Urbanist"/>
                <a:ea typeface="Urbanist"/>
                <a:cs typeface="Urbanist"/>
                <a:sym typeface="Urbanist"/>
              </a:rPr>
              <a:t>.</a:t>
            </a:r>
            <a:endParaRPr sz="1400" dirty="0"/>
          </a:p>
        </p:txBody>
      </p:sp>
      <p:pic>
        <p:nvPicPr>
          <p:cNvPr id="257" name="Google Shape;257;p24" descr="image.png"/>
          <p:cNvPicPr preferRelativeResize="0"/>
          <p:nvPr/>
        </p:nvPicPr>
        <p:blipFill rotWithShape="1">
          <a:blip r:embed="rId7">
            <a:alphaModFix/>
          </a:blip>
          <a:srcRect/>
          <a:stretch/>
        </p:blipFill>
        <p:spPr>
          <a:xfrm>
            <a:off x="7179468" y="2628900"/>
            <a:ext cx="666750" cy="666750"/>
          </a:xfrm>
          <a:prstGeom prst="rect">
            <a:avLst/>
          </a:prstGeom>
          <a:noFill/>
          <a:ln>
            <a:noFill/>
          </a:ln>
        </p:spPr>
      </p:pic>
      <p:sp>
        <p:nvSpPr>
          <p:cNvPr id="258" name="Google Shape;258;p24"/>
          <p:cNvSpPr txBox="1"/>
          <p:nvPr/>
        </p:nvSpPr>
        <p:spPr>
          <a:xfrm>
            <a:off x="6822757" y="3438526"/>
            <a:ext cx="1380172" cy="216085"/>
          </a:xfrm>
          <a:prstGeom prst="rect">
            <a:avLst/>
          </a:prstGeom>
          <a:noFill/>
          <a:ln>
            <a:noFill/>
          </a:ln>
        </p:spPr>
        <p:txBody>
          <a:bodyPr spcFirstLastPara="1" wrap="square" lIns="0" tIns="0" rIns="0" bIns="0" anchor="t" anchorCtr="0">
            <a:spAutoFit/>
          </a:bodyPr>
          <a:lstStyle/>
          <a:p>
            <a:pPr algn="ctr"/>
            <a:r>
              <a:rPr lang="en-US" sz="1404">
                <a:solidFill>
                  <a:srgbClr val="F5F5F5"/>
                </a:solidFill>
                <a:latin typeface="Urbanist Medium"/>
                <a:ea typeface="Urbanist Medium"/>
                <a:cs typeface="Urbanist Medium"/>
                <a:sym typeface="Urbanist Medium"/>
              </a:rPr>
              <a:t>UN 2030 Agenda</a:t>
            </a:r>
            <a:endParaRPr sz="1400"/>
          </a:p>
        </p:txBody>
      </p:sp>
      <p:sp>
        <p:nvSpPr>
          <p:cNvPr id="259" name="Google Shape;259;p24"/>
          <p:cNvSpPr txBox="1"/>
          <p:nvPr/>
        </p:nvSpPr>
        <p:spPr>
          <a:xfrm>
            <a:off x="6524626" y="3800475"/>
            <a:ext cx="1976437" cy="2181366"/>
          </a:xfrm>
          <a:prstGeom prst="rect">
            <a:avLst/>
          </a:prstGeom>
          <a:noFill/>
          <a:ln>
            <a:noFill/>
          </a:ln>
        </p:spPr>
        <p:txBody>
          <a:bodyPr spcFirstLastPara="1" wrap="square" lIns="0" tIns="0" rIns="0" bIns="0" anchor="t" anchorCtr="0">
            <a:spAutoFit/>
          </a:bodyPr>
          <a:lstStyle/>
          <a:p>
            <a:pPr algn="ctr">
              <a:lnSpc>
                <a:spcPct val="150000"/>
              </a:lnSpc>
            </a:pPr>
            <a:r>
              <a:rPr lang="en-US" sz="1350" dirty="0" err="1">
                <a:solidFill>
                  <a:srgbClr val="DAFFDE"/>
                </a:solidFill>
                <a:latin typeface="Urbanist"/>
                <a:ea typeface="Urbanist"/>
                <a:cs typeface="Urbanist"/>
                <a:sym typeface="Urbanist"/>
              </a:rPr>
              <a:t>Podrška</a:t>
            </a:r>
            <a:r>
              <a:rPr lang="en-US" sz="1350" dirty="0">
                <a:solidFill>
                  <a:srgbClr val="DAFFDE"/>
                </a:solidFill>
                <a:latin typeface="Urbanist"/>
                <a:ea typeface="Urbanist"/>
                <a:cs typeface="Urbanist"/>
                <a:sym typeface="Urbanist"/>
              </a:rPr>
              <a:t> </a:t>
            </a:r>
            <a:r>
              <a:rPr lang="en-US" sz="1350" dirty="0" err="1">
                <a:solidFill>
                  <a:srgbClr val="DAFFDE"/>
                </a:solidFill>
                <a:latin typeface="Urbanist"/>
                <a:ea typeface="Urbanist"/>
                <a:cs typeface="Urbanist"/>
                <a:sym typeface="Urbanist"/>
              </a:rPr>
              <a:t>ciljevima</a:t>
            </a:r>
            <a:r>
              <a:rPr lang="en-US" sz="1350" dirty="0">
                <a:solidFill>
                  <a:srgbClr val="DAFFDE"/>
                </a:solidFill>
                <a:latin typeface="Urbanist"/>
                <a:ea typeface="Urbanist"/>
                <a:cs typeface="Urbanist"/>
                <a:sym typeface="Urbanist"/>
              </a:rPr>
              <a:t> </a:t>
            </a:r>
            <a:r>
              <a:rPr lang="en-US" sz="1350" dirty="0" err="1">
                <a:solidFill>
                  <a:srgbClr val="DAFFDE"/>
                </a:solidFill>
                <a:latin typeface="Urbanist"/>
                <a:ea typeface="Urbanist"/>
                <a:cs typeface="Urbanist"/>
                <a:sym typeface="Urbanist"/>
              </a:rPr>
              <a:t>održivog</a:t>
            </a:r>
            <a:r>
              <a:rPr lang="en-US" sz="1350" dirty="0">
                <a:solidFill>
                  <a:srgbClr val="DAFFDE"/>
                </a:solidFill>
                <a:latin typeface="Urbanist"/>
                <a:ea typeface="Urbanist"/>
                <a:cs typeface="Urbanist"/>
                <a:sym typeface="Urbanist"/>
              </a:rPr>
              <a:t> </a:t>
            </a:r>
            <a:r>
              <a:rPr lang="en-US" sz="1350" dirty="0" err="1">
                <a:solidFill>
                  <a:srgbClr val="DAFFDE"/>
                </a:solidFill>
                <a:latin typeface="Urbanist"/>
                <a:ea typeface="Urbanist"/>
                <a:cs typeface="Urbanist"/>
                <a:sym typeface="Urbanist"/>
              </a:rPr>
              <a:t>razvoja</a:t>
            </a:r>
            <a:r>
              <a:rPr lang="en-US" sz="1350" dirty="0">
                <a:solidFill>
                  <a:srgbClr val="DAFFDE"/>
                </a:solidFill>
                <a:latin typeface="Urbanist"/>
                <a:ea typeface="Urbanist"/>
                <a:cs typeface="Urbanist"/>
                <a:sym typeface="Urbanist"/>
              </a:rPr>
              <a:t>, </a:t>
            </a:r>
            <a:r>
              <a:rPr lang="en-US" sz="1350" dirty="0" err="1">
                <a:solidFill>
                  <a:srgbClr val="DAFFDE"/>
                </a:solidFill>
                <a:latin typeface="Urbanist"/>
                <a:ea typeface="Urbanist"/>
                <a:cs typeface="Urbanist"/>
                <a:sym typeface="Urbanist"/>
              </a:rPr>
              <a:t>uključujući</a:t>
            </a:r>
            <a:r>
              <a:rPr lang="en-US" sz="1350" dirty="0">
                <a:solidFill>
                  <a:srgbClr val="DAFFDE"/>
                </a:solidFill>
                <a:latin typeface="Urbanist"/>
                <a:ea typeface="Urbanist"/>
                <a:cs typeface="Urbanist"/>
                <a:sym typeface="Urbanist"/>
              </a:rPr>
              <a:t> </a:t>
            </a:r>
            <a:r>
              <a:rPr lang="en-US" sz="1350" dirty="0" err="1">
                <a:solidFill>
                  <a:srgbClr val="DAFFDE"/>
                </a:solidFill>
                <a:latin typeface="Urbanist"/>
                <a:ea typeface="Urbanist"/>
                <a:cs typeface="Urbanist"/>
                <a:sym typeface="Urbanist"/>
              </a:rPr>
              <a:t>cilj</a:t>
            </a:r>
            <a:r>
              <a:rPr lang="en-US" sz="1350" dirty="0">
                <a:solidFill>
                  <a:srgbClr val="DAFFDE"/>
                </a:solidFill>
                <a:latin typeface="Urbanist"/>
                <a:ea typeface="Urbanist"/>
                <a:cs typeface="Urbanist"/>
                <a:sym typeface="Urbanist"/>
              </a:rPr>
              <a:t> </a:t>
            </a:r>
            <a:r>
              <a:rPr lang="en-US" sz="1350" dirty="0" err="1">
                <a:solidFill>
                  <a:srgbClr val="DAFFDE"/>
                </a:solidFill>
                <a:latin typeface="Urbanist"/>
                <a:ea typeface="Urbanist"/>
                <a:cs typeface="Urbanist"/>
                <a:sym typeface="Urbanist"/>
              </a:rPr>
              <a:t>održivog</a:t>
            </a:r>
            <a:r>
              <a:rPr lang="en-US" sz="1350" dirty="0">
                <a:solidFill>
                  <a:srgbClr val="DAFFDE"/>
                </a:solidFill>
                <a:latin typeface="Urbanist"/>
                <a:ea typeface="Urbanist"/>
                <a:cs typeface="Urbanist"/>
                <a:sym typeface="Urbanist"/>
              </a:rPr>
              <a:t> </a:t>
            </a:r>
            <a:r>
              <a:rPr lang="en-US" sz="1350" dirty="0" err="1">
                <a:solidFill>
                  <a:srgbClr val="DAFFDE"/>
                </a:solidFill>
                <a:latin typeface="Urbanist"/>
                <a:ea typeface="Urbanist"/>
                <a:cs typeface="Urbanist"/>
                <a:sym typeface="Urbanist"/>
              </a:rPr>
              <a:t>razvoja</a:t>
            </a:r>
            <a:r>
              <a:rPr lang="en-US" sz="1350" dirty="0">
                <a:solidFill>
                  <a:srgbClr val="DAFFDE"/>
                </a:solidFill>
                <a:latin typeface="Urbanist"/>
                <a:ea typeface="Urbanist"/>
                <a:cs typeface="Urbanist"/>
                <a:sym typeface="Urbanist"/>
              </a:rPr>
              <a:t> 3 (</a:t>
            </a:r>
            <a:r>
              <a:rPr lang="en-US" sz="1350" dirty="0" err="1">
                <a:solidFill>
                  <a:srgbClr val="DAFFDE"/>
                </a:solidFill>
                <a:latin typeface="Urbanist"/>
                <a:ea typeface="Urbanist"/>
                <a:cs typeface="Urbanist"/>
                <a:sym typeface="Urbanist"/>
              </a:rPr>
              <a:t>zdravlje</a:t>
            </a:r>
            <a:r>
              <a:rPr lang="en-US" sz="1350" dirty="0">
                <a:solidFill>
                  <a:srgbClr val="DAFFDE"/>
                </a:solidFill>
                <a:latin typeface="Urbanist"/>
                <a:ea typeface="Urbanist"/>
                <a:cs typeface="Urbanist"/>
                <a:sym typeface="Urbanist"/>
              </a:rPr>
              <a:t>), </a:t>
            </a:r>
            <a:r>
              <a:rPr lang="en-US" sz="1350" dirty="0" err="1">
                <a:solidFill>
                  <a:srgbClr val="DAFFDE"/>
                </a:solidFill>
                <a:latin typeface="Urbanist"/>
                <a:ea typeface="Urbanist"/>
                <a:cs typeface="Urbanist"/>
                <a:sym typeface="Urbanist"/>
              </a:rPr>
              <a:t>cilj</a:t>
            </a:r>
            <a:r>
              <a:rPr lang="en-US" sz="1350" dirty="0">
                <a:solidFill>
                  <a:srgbClr val="DAFFDE"/>
                </a:solidFill>
                <a:latin typeface="Urbanist"/>
                <a:ea typeface="Urbanist"/>
                <a:cs typeface="Urbanist"/>
                <a:sym typeface="Urbanist"/>
              </a:rPr>
              <a:t> </a:t>
            </a:r>
            <a:r>
              <a:rPr lang="en-US" sz="1350" dirty="0" err="1">
                <a:solidFill>
                  <a:srgbClr val="DAFFDE"/>
                </a:solidFill>
                <a:latin typeface="Urbanist"/>
                <a:ea typeface="Urbanist"/>
                <a:cs typeface="Urbanist"/>
                <a:sym typeface="Urbanist"/>
              </a:rPr>
              <a:t>održivog</a:t>
            </a:r>
            <a:r>
              <a:rPr lang="en-US" sz="1350" dirty="0">
                <a:solidFill>
                  <a:srgbClr val="DAFFDE"/>
                </a:solidFill>
                <a:latin typeface="Urbanist"/>
                <a:ea typeface="Urbanist"/>
                <a:cs typeface="Urbanist"/>
                <a:sym typeface="Urbanist"/>
              </a:rPr>
              <a:t> </a:t>
            </a:r>
            <a:r>
              <a:rPr lang="en-US" sz="1350" dirty="0" err="1">
                <a:solidFill>
                  <a:srgbClr val="DAFFDE"/>
                </a:solidFill>
                <a:latin typeface="Urbanist"/>
                <a:ea typeface="Urbanist"/>
                <a:cs typeface="Urbanist"/>
                <a:sym typeface="Urbanist"/>
              </a:rPr>
              <a:t>razvoja</a:t>
            </a:r>
            <a:r>
              <a:rPr lang="en-US" sz="1350" dirty="0">
                <a:solidFill>
                  <a:srgbClr val="DAFFDE"/>
                </a:solidFill>
                <a:latin typeface="Urbanist"/>
                <a:ea typeface="Urbanist"/>
                <a:cs typeface="Urbanist"/>
                <a:sym typeface="Urbanist"/>
              </a:rPr>
              <a:t> 4 (</a:t>
            </a:r>
            <a:r>
              <a:rPr lang="en-US" sz="1350" dirty="0" err="1">
                <a:solidFill>
                  <a:srgbClr val="DAFFDE"/>
                </a:solidFill>
                <a:latin typeface="Urbanist"/>
                <a:ea typeface="Urbanist"/>
                <a:cs typeface="Urbanist"/>
                <a:sym typeface="Urbanist"/>
              </a:rPr>
              <a:t>obrazovanje</a:t>
            </a:r>
            <a:r>
              <a:rPr lang="en-US" sz="1350" dirty="0">
                <a:solidFill>
                  <a:srgbClr val="DAFFDE"/>
                </a:solidFill>
                <a:latin typeface="Urbanist"/>
                <a:ea typeface="Urbanist"/>
                <a:cs typeface="Urbanist"/>
                <a:sym typeface="Urbanist"/>
              </a:rPr>
              <a:t>) </a:t>
            </a:r>
            <a:r>
              <a:rPr lang="en-US" sz="1350" dirty="0" err="1">
                <a:solidFill>
                  <a:srgbClr val="DAFFDE"/>
                </a:solidFill>
                <a:latin typeface="Urbanist"/>
                <a:ea typeface="Urbanist"/>
                <a:cs typeface="Urbanist"/>
                <a:sym typeface="Urbanist"/>
              </a:rPr>
              <a:t>i</a:t>
            </a:r>
            <a:r>
              <a:rPr lang="en-US" sz="1350" dirty="0">
                <a:solidFill>
                  <a:srgbClr val="DAFFDE"/>
                </a:solidFill>
                <a:latin typeface="Urbanist"/>
                <a:ea typeface="Urbanist"/>
                <a:cs typeface="Urbanist"/>
                <a:sym typeface="Urbanist"/>
              </a:rPr>
              <a:t> </a:t>
            </a:r>
            <a:r>
              <a:rPr lang="en-US" sz="1350" dirty="0" err="1">
                <a:solidFill>
                  <a:srgbClr val="DAFFDE"/>
                </a:solidFill>
                <a:latin typeface="Urbanist"/>
                <a:ea typeface="Urbanist"/>
                <a:cs typeface="Urbanist"/>
                <a:sym typeface="Urbanist"/>
              </a:rPr>
              <a:t>cilj</a:t>
            </a:r>
            <a:r>
              <a:rPr lang="en-US" sz="1350" dirty="0">
                <a:solidFill>
                  <a:srgbClr val="DAFFDE"/>
                </a:solidFill>
                <a:latin typeface="Urbanist"/>
                <a:ea typeface="Urbanist"/>
                <a:cs typeface="Urbanist"/>
                <a:sym typeface="Urbanist"/>
              </a:rPr>
              <a:t> </a:t>
            </a:r>
            <a:r>
              <a:rPr lang="en-US" sz="1350" dirty="0" err="1">
                <a:solidFill>
                  <a:srgbClr val="DAFFDE"/>
                </a:solidFill>
                <a:latin typeface="Urbanist"/>
                <a:ea typeface="Urbanist"/>
                <a:cs typeface="Urbanist"/>
                <a:sym typeface="Urbanist"/>
              </a:rPr>
              <a:t>održivog</a:t>
            </a:r>
            <a:r>
              <a:rPr lang="en-US" sz="1350" dirty="0">
                <a:solidFill>
                  <a:srgbClr val="DAFFDE"/>
                </a:solidFill>
                <a:latin typeface="Urbanist"/>
                <a:ea typeface="Urbanist"/>
                <a:cs typeface="Urbanist"/>
                <a:sym typeface="Urbanist"/>
              </a:rPr>
              <a:t> </a:t>
            </a:r>
            <a:r>
              <a:rPr lang="en-US" sz="1350" dirty="0" err="1">
                <a:solidFill>
                  <a:srgbClr val="DAFFDE"/>
                </a:solidFill>
                <a:latin typeface="Urbanist"/>
                <a:ea typeface="Urbanist"/>
                <a:cs typeface="Urbanist"/>
                <a:sym typeface="Urbanist"/>
              </a:rPr>
              <a:t>razvoja</a:t>
            </a:r>
            <a:r>
              <a:rPr lang="en-US" sz="1350" dirty="0">
                <a:solidFill>
                  <a:srgbClr val="DAFFDE"/>
                </a:solidFill>
                <a:latin typeface="Urbanist"/>
                <a:ea typeface="Urbanist"/>
                <a:cs typeface="Urbanist"/>
                <a:sym typeface="Urbanist"/>
              </a:rPr>
              <a:t> 5 (</a:t>
            </a:r>
            <a:r>
              <a:rPr lang="en-US" sz="1350" dirty="0" err="1">
                <a:solidFill>
                  <a:srgbClr val="DAFFDE"/>
                </a:solidFill>
                <a:latin typeface="Urbanist"/>
                <a:ea typeface="Urbanist"/>
                <a:cs typeface="Urbanist"/>
                <a:sym typeface="Urbanist"/>
              </a:rPr>
              <a:t>rodna</a:t>
            </a:r>
            <a:r>
              <a:rPr lang="en-US" sz="1350" dirty="0">
                <a:solidFill>
                  <a:srgbClr val="DAFFDE"/>
                </a:solidFill>
                <a:latin typeface="Urbanist"/>
                <a:ea typeface="Urbanist"/>
                <a:cs typeface="Urbanist"/>
                <a:sym typeface="Urbanist"/>
              </a:rPr>
              <a:t> </a:t>
            </a:r>
            <a:r>
              <a:rPr lang="en-US" sz="1350" dirty="0" err="1">
                <a:solidFill>
                  <a:srgbClr val="DAFFDE"/>
                </a:solidFill>
                <a:latin typeface="Urbanist"/>
                <a:ea typeface="Urbanist"/>
                <a:cs typeface="Urbanist"/>
                <a:sym typeface="Urbanist"/>
              </a:rPr>
              <a:t>ravnopravnost</a:t>
            </a:r>
            <a:r>
              <a:rPr lang="en-US" sz="1350" dirty="0">
                <a:solidFill>
                  <a:srgbClr val="DAFFDE"/>
                </a:solidFill>
                <a:latin typeface="Urbanist"/>
                <a:ea typeface="Urbanist"/>
                <a:cs typeface="Urbanist"/>
                <a:sym typeface="Urbanist"/>
              </a:rPr>
              <a:t>).</a:t>
            </a:r>
            <a:endParaRPr sz="1400" dirty="0"/>
          </a:p>
        </p:txBody>
      </p:sp>
      <p:pic>
        <p:nvPicPr>
          <p:cNvPr id="260" name="Google Shape;260;p24" descr="image.png"/>
          <p:cNvPicPr preferRelativeResize="0"/>
          <p:nvPr/>
        </p:nvPicPr>
        <p:blipFill rotWithShape="1">
          <a:blip r:embed="rId8">
            <a:alphaModFix/>
          </a:blip>
          <a:srcRect/>
          <a:stretch/>
        </p:blipFill>
        <p:spPr>
          <a:xfrm>
            <a:off x="10013156" y="2628900"/>
            <a:ext cx="666750" cy="666750"/>
          </a:xfrm>
          <a:prstGeom prst="rect">
            <a:avLst/>
          </a:prstGeom>
          <a:noFill/>
          <a:ln>
            <a:noFill/>
          </a:ln>
        </p:spPr>
      </p:pic>
      <p:sp>
        <p:nvSpPr>
          <p:cNvPr id="261" name="Google Shape;261;p24"/>
          <p:cNvSpPr txBox="1"/>
          <p:nvPr/>
        </p:nvSpPr>
        <p:spPr>
          <a:xfrm>
            <a:off x="9621131" y="3462936"/>
            <a:ext cx="1450801" cy="216085"/>
          </a:xfrm>
          <a:prstGeom prst="rect">
            <a:avLst/>
          </a:prstGeom>
          <a:noFill/>
          <a:ln>
            <a:noFill/>
          </a:ln>
        </p:spPr>
        <p:txBody>
          <a:bodyPr spcFirstLastPara="1" wrap="square" lIns="0" tIns="0" rIns="0" bIns="0" anchor="t" anchorCtr="0">
            <a:spAutoFit/>
          </a:bodyPr>
          <a:lstStyle/>
          <a:p>
            <a:pPr algn="ctr"/>
            <a:r>
              <a:rPr lang="en-US" sz="1404" dirty="0">
                <a:solidFill>
                  <a:srgbClr val="F5F5F5"/>
                </a:solidFill>
                <a:latin typeface="Urbanist Medium"/>
                <a:ea typeface="Urbanist Medium"/>
                <a:cs typeface="Urbanist Medium"/>
                <a:sym typeface="Urbanist Medium"/>
              </a:rPr>
              <a:t>EWOS Synergy</a:t>
            </a:r>
            <a:endParaRPr sz="1400" dirty="0"/>
          </a:p>
        </p:txBody>
      </p:sp>
      <p:sp>
        <p:nvSpPr>
          <p:cNvPr id="262" name="Google Shape;262;p24"/>
          <p:cNvSpPr txBox="1"/>
          <p:nvPr/>
        </p:nvSpPr>
        <p:spPr>
          <a:xfrm>
            <a:off x="9358313" y="3800475"/>
            <a:ext cx="1976437" cy="1246495"/>
          </a:xfrm>
          <a:prstGeom prst="rect">
            <a:avLst/>
          </a:prstGeom>
          <a:noFill/>
          <a:ln>
            <a:noFill/>
          </a:ln>
        </p:spPr>
        <p:txBody>
          <a:bodyPr spcFirstLastPara="1" wrap="square" lIns="0" tIns="0" rIns="0" bIns="0" anchor="t" anchorCtr="0">
            <a:spAutoFit/>
          </a:bodyPr>
          <a:lstStyle/>
          <a:p>
            <a:pPr algn="ctr">
              <a:lnSpc>
                <a:spcPct val="150000"/>
              </a:lnSpc>
            </a:pPr>
            <a:r>
              <a:rPr lang="en-US" sz="1350" dirty="0" err="1">
                <a:solidFill>
                  <a:srgbClr val="DAFFDE"/>
                </a:solidFill>
                <a:latin typeface="Urbanist"/>
                <a:ea typeface="Urbanist"/>
                <a:cs typeface="Urbanist"/>
                <a:sym typeface="Urbanist"/>
              </a:rPr>
              <a:t>Integracija</a:t>
            </a:r>
            <a:r>
              <a:rPr lang="en-US" sz="1350" dirty="0">
                <a:solidFill>
                  <a:srgbClr val="DAFFDE"/>
                </a:solidFill>
                <a:latin typeface="Urbanist"/>
                <a:ea typeface="Urbanist"/>
                <a:cs typeface="Urbanist"/>
                <a:sym typeface="Urbanist"/>
              </a:rPr>
              <a:t> u </a:t>
            </a:r>
            <a:r>
              <a:rPr lang="en-US" sz="1350" dirty="0" err="1">
                <a:solidFill>
                  <a:srgbClr val="DAFFDE"/>
                </a:solidFill>
                <a:latin typeface="Urbanist"/>
                <a:ea typeface="Urbanist"/>
                <a:cs typeface="Urbanist"/>
                <a:sym typeface="Urbanist"/>
              </a:rPr>
              <a:t>Evropsku</a:t>
            </a:r>
            <a:r>
              <a:rPr lang="en-US" sz="1350" dirty="0">
                <a:solidFill>
                  <a:srgbClr val="DAFFDE"/>
                </a:solidFill>
                <a:latin typeface="Urbanist"/>
                <a:ea typeface="Urbanist"/>
                <a:cs typeface="Urbanist"/>
                <a:sym typeface="Urbanist"/>
              </a:rPr>
              <a:t> </a:t>
            </a:r>
            <a:r>
              <a:rPr lang="en-US" sz="1350" dirty="0" err="1">
                <a:solidFill>
                  <a:srgbClr val="DAFFDE"/>
                </a:solidFill>
                <a:latin typeface="Urbanist"/>
                <a:ea typeface="Urbanist"/>
                <a:cs typeface="Urbanist"/>
                <a:sym typeface="Urbanist"/>
              </a:rPr>
              <a:t>nedelju</a:t>
            </a:r>
            <a:r>
              <a:rPr lang="en-US" sz="1350" dirty="0">
                <a:solidFill>
                  <a:srgbClr val="DAFFDE"/>
                </a:solidFill>
                <a:latin typeface="Urbanist"/>
                <a:ea typeface="Urbanist"/>
                <a:cs typeface="Urbanist"/>
                <a:sym typeface="Urbanist"/>
              </a:rPr>
              <a:t> </a:t>
            </a:r>
            <a:r>
              <a:rPr lang="en-US" sz="1350" dirty="0" err="1">
                <a:solidFill>
                  <a:srgbClr val="DAFFDE"/>
                </a:solidFill>
                <a:latin typeface="Urbanist"/>
                <a:ea typeface="Urbanist"/>
                <a:cs typeface="Urbanist"/>
                <a:sym typeface="Urbanist"/>
              </a:rPr>
              <a:t>sporta</a:t>
            </a:r>
            <a:r>
              <a:rPr lang="en-US" sz="1350" dirty="0">
                <a:solidFill>
                  <a:srgbClr val="DAFFDE"/>
                </a:solidFill>
                <a:latin typeface="Urbanist"/>
                <a:ea typeface="Urbanist"/>
                <a:cs typeface="Urbanist"/>
                <a:sym typeface="Urbanist"/>
              </a:rPr>
              <a:t> </a:t>
            </a:r>
            <a:r>
              <a:rPr lang="en-US" sz="1350" dirty="0" err="1">
                <a:solidFill>
                  <a:srgbClr val="DAFFDE"/>
                </a:solidFill>
                <a:latin typeface="Urbanist"/>
                <a:ea typeface="Urbanist"/>
                <a:cs typeface="Urbanist"/>
                <a:sym typeface="Urbanist"/>
              </a:rPr>
              <a:t>i</a:t>
            </a:r>
            <a:r>
              <a:rPr lang="en-US" sz="1350" dirty="0">
                <a:solidFill>
                  <a:srgbClr val="DAFFDE"/>
                </a:solidFill>
                <a:latin typeface="Urbanist"/>
                <a:ea typeface="Urbanist"/>
                <a:cs typeface="Urbanist"/>
                <a:sym typeface="Urbanist"/>
              </a:rPr>
              <a:t> </a:t>
            </a:r>
            <a:r>
              <a:rPr lang="en-US" sz="1350" dirty="0" err="1">
                <a:solidFill>
                  <a:srgbClr val="DAFFDE"/>
                </a:solidFill>
                <a:latin typeface="Urbanist"/>
                <a:ea typeface="Urbanist"/>
                <a:cs typeface="Urbanist"/>
                <a:sym typeface="Urbanist"/>
              </a:rPr>
              <a:t>veće</a:t>
            </a:r>
            <a:r>
              <a:rPr lang="en-US" sz="1350" dirty="0">
                <a:solidFill>
                  <a:srgbClr val="DAFFDE"/>
                </a:solidFill>
                <a:latin typeface="Urbanist"/>
                <a:ea typeface="Urbanist"/>
                <a:cs typeface="Urbanist"/>
                <a:sym typeface="Urbanist"/>
              </a:rPr>
              <a:t> </a:t>
            </a:r>
            <a:r>
              <a:rPr lang="en-US" sz="1350" dirty="0" err="1">
                <a:solidFill>
                  <a:srgbClr val="DAFFDE"/>
                </a:solidFill>
                <a:latin typeface="Urbanist"/>
                <a:ea typeface="Urbanist"/>
                <a:cs typeface="Urbanist"/>
                <a:sym typeface="Urbanist"/>
              </a:rPr>
              <a:t>međunarodne</a:t>
            </a:r>
            <a:r>
              <a:rPr lang="en-US" sz="1350" dirty="0">
                <a:solidFill>
                  <a:srgbClr val="DAFFDE"/>
                </a:solidFill>
                <a:latin typeface="Urbanist"/>
                <a:ea typeface="Urbanist"/>
                <a:cs typeface="Urbanist"/>
                <a:sym typeface="Urbanist"/>
              </a:rPr>
              <a:t> </a:t>
            </a:r>
            <a:r>
              <a:rPr lang="en-US" sz="1350" dirty="0" err="1">
                <a:solidFill>
                  <a:srgbClr val="DAFFDE"/>
                </a:solidFill>
                <a:latin typeface="Urbanist"/>
                <a:ea typeface="Urbanist"/>
                <a:cs typeface="Urbanist"/>
                <a:sym typeface="Urbanist"/>
              </a:rPr>
              <a:t>kampanje</a:t>
            </a:r>
            <a:r>
              <a:rPr lang="en-US" sz="1350" dirty="0">
                <a:solidFill>
                  <a:srgbClr val="DAFFDE"/>
                </a:solidFill>
                <a:latin typeface="Urbanist"/>
                <a:ea typeface="Urbanist"/>
                <a:cs typeface="Urbanist"/>
                <a:sym typeface="Urbanist"/>
              </a:rPr>
              <a:t> #BeActive </a:t>
            </a:r>
            <a:r>
              <a:rPr lang="en-US" sz="1350" dirty="0" err="1">
                <a:solidFill>
                  <a:srgbClr val="DAFFDE"/>
                </a:solidFill>
                <a:latin typeface="Urbanist"/>
                <a:ea typeface="Urbanist"/>
                <a:cs typeface="Urbanist"/>
                <a:sym typeface="Urbanist"/>
              </a:rPr>
              <a:t>i</a:t>
            </a:r>
            <a:r>
              <a:rPr lang="en-US" sz="1350" dirty="0">
                <a:solidFill>
                  <a:srgbClr val="DAFFDE"/>
                </a:solidFill>
                <a:latin typeface="Urbanist"/>
                <a:ea typeface="Urbanist"/>
                <a:cs typeface="Urbanist"/>
                <a:sym typeface="Urbanist"/>
              </a:rPr>
              <a:t> </a:t>
            </a:r>
            <a:r>
              <a:rPr lang="en-US" sz="1350" dirty="0" err="1">
                <a:solidFill>
                  <a:srgbClr val="DAFFDE"/>
                </a:solidFill>
                <a:latin typeface="Urbanist"/>
                <a:ea typeface="Urbanist"/>
                <a:cs typeface="Urbanist"/>
                <a:sym typeface="Urbanist"/>
              </a:rPr>
              <a:t>NowWeMove</a:t>
            </a:r>
            <a:r>
              <a:rPr lang="en-US" sz="1350" dirty="0">
                <a:solidFill>
                  <a:srgbClr val="DAFFDE"/>
                </a:solidFill>
                <a:latin typeface="Urbanist"/>
                <a:ea typeface="Urbanist"/>
                <a:cs typeface="Urbanist"/>
                <a:sym typeface="Urbanist"/>
              </a:rPr>
              <a:t>..</a:t>
            </a:r>
            <a:endParaRPr sz="1400" dirty="0"/>
          </a:p>
        </p:txBody>
      </p:sp>
      <p:pic>
        <p:nvPicPr>
          <p:cNvPr id="263" name="Google Shape;263;p24" descr="image.png"/>
          <p:cNvPicPr preferRelativeResize="0"/>
          <p:nvPr/>
        </p:nvPicPr>
        <p:blipFill rotWithShape="1">
          <a:blip r:embed="rId9">
            <a:alphaModFix/>
          </a:blip>
          <a:srcRect/>
          <a:stretch/>
        </p:blipFill>
        <p:spPr>
          <a:xfrm>
            <a:off x="1712118" y="2828925"/>
            <a:ext cx="266700" cy="266700"/>
          </a:xfrm>
          <a:prstGeom prst="rect">
            <a:avLst/>
          </a:prstGeom>
          <a:noFill/>
          <a:ln>
            <a:noFill/>
          </a:ln>
        </p:spPr>
      </p:pic>
      <p:pic>
        <p:nvPicPr>
          <p:cNvPr id="264" name="Google Shape;264;p24" descr="image.png"/>
          <p:cNvPicPr preferRelativeResize="0"/>
          <p:nvPr/>
        </p:nvPicPr>
        <p:blipFill rotWithShape="1">
          <a:blip r:embed="rId10">
            <a:alphaModFix/>
          </a:blip>
          <a:srcRect/>
          <a:stretch/>
        </p:blipFill>
        <p:spPr>
          <a:xfrm>
            <a:off x="4560094" y="2828925"/>
            <a:ext cx="238125" cy="266700"/>
          </a:xfrm>
          <a:prstGeom prst="rect">
            <a:avLst/>
          </a:prstGeom>
          <a:noFill/>
          <a:ln>
            <a:noFill/>
          </a:ln>
        </p:spPr>
      </p:pic>
      <p:pic>
        <p:nvPicPr>
          <p:cNvPr id="265" name="Google Shape;265;p24" descr="image.png"/>
          <p:cNvPicPr preferRelativeResize="0"/>
          <p:nvPr/>
        </p:nvPicPr>
        <p:blipFill rotWithShape="1">
          <a:blip r:embed="rId11">
            <a:alphaModFix/>
          </a:blip>
          <a:srcRect/>
          <a:stretch/>
        </p:blipFill>
        <p:spPr>
          <a:xfrm>
            <a:off x="7346157" y="2828925"/>
            <a:ext cx="333375" cy="266700"/>
          </a:xfrm>
          <a:prstGeom prst="rect">
            <a:avLst/>
          </a:prstGeom>
          <a:noFill/>
          <a:ln>
            <a:noFill/>
          </a:ln>
        </p:spPr>
      </p:pic>
      <p:pic>
        <p:nvPicPr>
          <p:cNvPr id="266" name="Google Shape;266;p24" descr="image.png"/>
          <p:cNvPicPr preferRelativeResize="0"/>
          <p:nvPr/>
        </p:nvPicPr>
        <p:blipFill rotWithShape="1">
          <a:blip r:embed="rId12">
            <a:alphaModFix/>
          </a:blip>
          <a:srcRect/>
          <a:stretch/>
        </p:blipFill>
        <p:spPr>
          <a:xfrm>
            <a:off x="10227469" y="2828925"/>
            <a:ext cx="238125" cy="266700"/>
          </a:xfrm>
          <a:prstGeom prst="rect">
            <a:avLst/>
          </a:prstGeom>
          <a:noFill/>
          <a:ln>
            <a:noFill/>
          </a:ln>
        </p:spPr>
      </p:pic>
      <p:sp>
        <p:nvSpPr>
          <p:cNvPr id="2" name="Google Shape;260;p24">
            <a:extLst>
              <a:ext uri="{FF2B5EF4-FFF2-40B4-BE49-F238E27FC236}">
                <a16:creationId xmlns:a16="http://schemas.microsoft.com/office/drawing/2014/main" id="{D91C8DA4-64BB-B32F-BFC3-AD7838E0A642}"/>
              </a:ext>
            </a:extLst>
          </p:cNvPr>
          <p:cNvSpPr txBox="1"/>
          <p:nvPr/>
        </p:nvSpPr>
        <p:spPr>
          <a:xfrm>
            <a:off x="936117" y="1250216"/>
            <a:ext cx="10951368" cy="553998"/>
          </a:xfrm>
          <a:prstGeom prst="rect">
            <a:avLst/>
          </a:prstGeom>
          <a:noFill/>
          <a:ln>
            <a:noFill/>
          </a:ln>
        </p:spPr>
        <p:txBody>
          <a:bodyPr spcFirstLastPara="1" wrap="square" lIns="0" tIns="0" rIns="0" bIns="0" anchor="t" anchorCtr="0">
            <a:spAutoFit/>
          </a:bodyPr>
          <a:lstStyle/>
          <a:p>
            <a:r>
              <a:rPr lang="en-US" sz="3600" b="1" dirty="0">
                <a:solidFill>
                  <a:srgbClr val="1E3A8A"/>
                </a:solidFill>
                <a:latin typeface="Urbanist"/>
                <a:ea typeface="Urbanist"/>
                <a:cs typeface="Urbanist"/>
                <a:sym typeface="Urbanist"/>
              </a:rPr>
              <a:t>STRATEGIC POLICY ALIGNMENT</a:t>
            </a:r>
            <a:endParaRPr sz="1400" dirty="0"/>
          </a:p>
        </p:txBody>
      </p:sp>
      <p:sp>
        <p:nvSpPr>
          <p:cNvPr id="3" name="Google Shape;261;p24">
            <a:extLst>
              <a:ext uri="{FF2B5EF4-FFF2-40B4-BE49-F238E27FC236}">
                <a16:creationId xmlns:a16="http://schemas.microsoft.com/office/drawing/2014/main" id="{D6CD5AA9-AE57-FB52-860A-FA85B93A6E74}"/>
              </a:ext>
            </a:extLst>
          </p:cNvPr>
          <p:cNvSpPr/>
          <p:nvPr/>
        </p:nvSpPr>
        <p:spPr>
          <a:xfrm>
            <a:off x="697992" y="1250215"/>
            <a:ext cx="57150" cy="552450"/>
          </a:xfrm>
          <a:prstGeom prst="rect">
            <a:avLst/>
          </a:prstGeom>
          <a:solidFill>
            <a:srgbClr val="2563EB"/>
          </a:solidFill>
          <a:ln>
            <a:noFill/>
          </a:ln>
        </p:spPr>
        <p:txBody>
          <a:bodyPr spcFirstLastPara="1" wrap="square" lIns="91425" tIns="45700" rIns="91425" bIns="45700" anchor="ctr" anchorCtr="0">
            <a:noAutofit/>
          </a:bodyPr>
          <a:lstStyle/>
          <a:p>
            <a:pPr algn="ctr"/>
            <a:endParaRPr>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80108-DFA3-2454-B822-D1184A8F6520}"/>
              </a:ext>
            </a:extLst>
          </p:cNvPr>
          <p:cNvSpPr>
            <a:spLocks noGrp="1"/>
          </p:cNvSpPr>
          <p:nvPr>
            <p:ph type="title"/>
          </p:nvPr>
        </p:nvSpPr>
        <p:spPr>
          <a:xfrm>
            <a:off x="206433" y="330860"/>
            <a:ext cx="10515600" cy="1325563"/>
          </a:xfrm>
        </p:spPr>
        <p:txBody>
          <a:bodyPr/>
          <a:lstStyle/>
          <a:p>
            <a:r>
              <a:rPr lang="sr-Latn-RS" dirty="0"/>
              <a:t>HEPA Olimpic u Plovdivu</a:t>
            </a:r>
            <a:endParaRPr lang="en-GB" dirty="0"/>
          </a:p>
        </p:txBody>
      </p:sp>
      <p:pic>
        <p:nvPicPr>
          <p:cNvPr id="5" name="Content Placeholder 4">
            <a:extLst>
              <a:ext uri="{FF2B5EF4-FFF2-40B4-BE49-F238E27FC236}">
                <a16:creationId xmlns:a16="http://schemas.microsoft.com/office/drawing/2014/main" id="{F3194E55-7882-CFEC-BB64-ACEA71B361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40662" y="1984"/>
            <a:ext cx="4351338" cy="4351338"/>
          </a:xfrm>
          <a:prstGeom prst="rect">
            <a:avLst/>
          </a:prstGeom>
        </p:spPr>
      </p:pic>
      <p:pic>
        <p:nvPicPr>
          <p:cNvPr id="9" name="Picture 8">
            <a:extLst>
              <a:ext uri="{FF2B5EF4-FFF2-40B4-BE49-F238E27FC236}">
                <a16:creationId xmlns:a16="http://schemas.microsoft.com/office/drawing/2014/main" id="{E9819BF7-F259-032A-8DD1-A230D5D54E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4449" y="2307569"/>
            <a:ext cx="4548447" cy="4548447"/>
          </a:xfrm>
          <a:prstGeom prst="rect">
            <a:avLst/>
          </a:prstGeom>
        </p:spPr>
      </p:pic>
      <p:pic>
        <p:nvPicPr>
          <p:cNvPr id="7" name="Picture 6">
            <a:extLst>
              <a:ext uri="{FF2B5EF4-FFF2-40B4-BE49-F238E27FC236}">
                <a16:creationId xmlns:a16="http://schemas.microsoft.com/office/drawing/2014/main" id="{AC2332F3-351D-9C64-FAF6-225FD07180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89447"/>
            <a:ext cx="4279106" cy="4279106"/>
          </a:xfrm>
          <a:prstGeom prst="rect">
            <a:avLst/>
          </a:prstGeom>
        </p:spPr>
      </p:pic>
      <p:pic>
        <p:nvPicPr>
          <p:cNvPr id="11" name="Picture 10">
            <a:extLst>
              <a:ext uri="{FF2B5EF4-FFF2-40B4-BE49-F238E27FC236}">
                <a16:creationId xmlns:a16="http://schemas.microsoft.com/office/drawing/2014/main" id="{8CB1C41D-FA53-8A9F-0599-482D30DF3CF1}"/>
              </a:ext>
            </a:extLst>
          </p:cNvPr>
          <p:cNvPicPr>
            <a:picLocks noChangeAspect="1"/>
          </p:cNvPicPr>
          <p:nvPr/>
        </p:nvPicPr>
        <p:blipFill>
          <a:blip r:embed="rId5">
            <a:extLst>
              <a:ext uri="{28A0092B-C50C-407E-A947-70E740481C1C}">
                <a14:useLocalDpi xmlns:a14="http://schemas.microsoft.com/office/drawing/2010/main" val="0"/>
              </a:ext>
            </a:extLst>
          </a:blip>
          <a:srcRect t="28949" b="22544"/>
          <a:stretch>
            <a:fillRect/>
          </a:stretch>
        </p:blipFill>
        <p:spPr>
          <a:xfrm>
            <a:off x="5334000" y="3531389"/>
            <a:ext cx="6858000" cy="3326611"/>
          </a:xfrm>
          <a:prstGeom prst="rect">
            <a:avLst/>
          </a:prstGeom>
        </p:spPr>
      </p:pic>
      <p:pic>
        <p:nvPicPr>
          <p:cNvPr id="13" name="Picture 12">
            <a:extLst>
              <a:ext uri="{FF2B5EF4-FFF2-40B4-BE49-F238E27FC236}">
                <a16:creationId xmlns:a16="http://schemas.microsoft.com/office/drawing/2014/main" id="{80824DBE-A9F4-AE7E-72D7-DDDEC1A810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8106" y="1347073"/>
            <a:ext cx="5510927" cy="5510927"/>
          </a:xfrm>
          <a:prstGeom prst="rect">
            <a:avLst/>
          </a:prstGeom>
        </p:spPr>
      </p:pic>
      <p:pic>
        <p:nvPicPr>
          <p:cNvPr id="15" name="Picture 14">
            <a:extLst>
              <a:ext uri="{FF2B5EF4-FFF2-40B4-BE49-F238E27FC236}">
                <a16:creationId xmlns:a16="http://schemas.microsoft.com/office/drawing/2014/main" id="{6DBEB89D-A926-467A-7B70-08C572C92F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67000" y="0"/>
            <a:ext cx="4351338" cy="4351338"/>
          </a:xfrm>
          <a:prstGeom prst="rect">
            <a:avLst/>
          </a:prstGeom>
        </p:spPr>
      </p:pic>
    </p:spTree>
    <p:extLst>
      <p:ext uri="{BB962C8B-B14F-4D97-AF65-F5344CB8AC3E}">
        <p14:creationId xmlns:p14="http://schemas.microsoft.com/office/powerpoint/2010/main" val="86310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circle(in)">
                                      <p:cBhvr>
                                        <p:cTn id="3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4" name="Google Shape;284;p25"/>
          <p:cNvSpPr txBox="1"/>
          <p:nvPr/>
        </p:nvSpPr>
        <p:spPr>
          <a:xfrm>
            <a:off x="852704" y="340439"/>
            <a:ext cx="10951368" cy="553998"/>
          </a:xfrm>
          <a:prstGeom prst="rect">
            <a:avLst/>
          </a:prstGeom>
          <a:noFill/>
          <a:ln>
            <a:noFill/>
          </a:ln>
        </p:spPr>
        <p:txBody>
          <a:bodyPr spcFirstLastPara="1" wrap="square" lIns="0" tIns="0" rIns="0" bIns="0" anchor="t" anchorCtr="0">
            <a:spAutoFit/>
          </a:bodyPr>
          <a:lstStyle/>
          <a:p>
            <a:r>
              <a:rPr lang="sr-Latn-RS" sz="3600" b="1" dirty="0">
                <a:solidFill>
                  <a:srgbClr val="1E3A8A"/>
                </a:solidFill>
                <a:latin typeface="Urbanist"/>
                <a:ea typeface="Urbanist"/>
                <a:cs typeface="Urbanist"/>
                <a:sym typeface="Urbanist"/>
              </a:rPr>
              <a:t>Održivost i razvoj</a:t>
            </a:r>
            <a:endParaRPr sz="1400" dirty="0"/>
          </a:p>
        </p:txBody>
      </p:sp>
      <p:sp>
        <p:nvSpPr>
          <p:cNvPr id="285" name="Google Shape;285;p25"/>
          <p:cNvSpPr/>
          <p:nvPr/>
        </p:nvSpPr>
        <p:spPr>
          <a:xfrm>
            <a:off x="762000" y="1365504"/>
            <a:ext cx="57150" cy="552450"/>
          </a:xfrm>
          <a:prstGeom prst="rect">
            <a:avLst/>
          </a:prstGeom>
          <a:solidFill>
            <a:srgbClr val="2563EB"/>
          </a:solidFill>
          <a:ln>
            <a:noFill/>
          </a:ln>
        </p:spPr>
        <p:txBody>
          <a:bodyPr spcFirstLastPara="1" wrap="square" lIns="91425" tIns="45700" rIns="91425" bIns="45700" anchor="ctr" anchorCtr="0">
            <a:noAutofit/>
          </a:bodyPr>
          <a:lstStyle/>
          <a:p>
            <a:pPr algn="ctr"/>
            <a:endParaRPr>
              <a:solidFill>
                <a:schemeClr val="dk1"/>
              </a:solidFill>
              <a:latin typeface="Calibri"/>
              <a:ea typeface="Calibri"/>
              <a:cs typeface="Calibri"/>
              <a:sym typeface="Calibri"/>
            </a:endParaRPr>
          </a:p>
        </p:txBody>
      </p:sp>
      <p:sp>
        <p:nvSpPr>
          <p:cNvPr id="286" name="Google Shape;286;p25"/>
          <p:cNvSpPr txBox="1"/>
          <p:nvPr/>
        </p:nvSpPr>
        <p:spPr>
          <a:xfrm>
            <a:off x="4408560" y="237349"/>
            <a:ext cx="6930736" cy="886397"/>
          </a:xfrm>
          <a:prstGeom prst="rect">
            <a:avLst/>
          </a:prstGeom>
          <a:solidFill>
            <a:schemeClr val="accent1"/>
          </a:solidFill>
          <a:ln>
            <a:noFill/>
          </a:ln>
        </p:spPr>
        <p:txBody>
          <a:bodyPr spcFirstLastPara="1" wrap="square" lIns="371475" tIns="0" rIns="0" bIns="0" anchor="t" anchorCtr="0">
            <a:spAutoFit/>
          </a:bodyPr>
          <a:lstStyle/>
          <a:p>
            <a:pPr algn="ctr">
              <a:lnSpc>
                <a:spcPct val="159929"/>
              </a:lnSpc>
            </a:pPr>
            <a:r>
              <a:rPr lang="sr-Latn-RS" b="1" dirty="0">
                <a:solidFill>
                  <a:srgbClr val="334155"/>
                </a:solidFill>
                <a:latin typeface="Inter Medium"/>
                <a:ea typeface="Inter Medium"/>
                <a:cs typeface="Inter Medium"/>
                <a:sym typeface="Inter Medium"/>
              </a:rPr>
              <a:t>Iz eksperimenta u sistem. Na osnovu interesovanja učenika i nastavnika, par škola je zajedničko vežbanje ubacilo u planrada škole</a:t>
            </a:r>
            <a:endParaRPr b="1" u="sng" dirty="0"/>
          </a:p>
        </p:txBody>
      </p:sp>
      <p:sp>
        <p:nvSpPr>
          <p:cNvPr id="287" name="Google Shape;287;p25"/>
          <p:cNvSpPr txBox="1"/>
          <p:nvPr/>
        </p:nvSpPr>
        <p:spPr>
          <a:xfrm>
            <a:off x="1816177" y="1322099"/>
            <a:ext cx="6930736" cy="984885"/>
          </a:xfrm>
          <a:prstGeom prst="rect">
            <a:avLst/>
          </a:prstGeom>
          <a:solidFill>
            <a:srgbClr val="92D050"/>
          </a:solidFill>
          <a:ln>
            <a:noFill/>
          </a:ln>
        </p:spPr>
        <p:txBody>
          <a:bodyPr spcFirstLastPara="1" wrap="square" lIns="371475" tIns="0" rIns="0" bIns="0" anchor="t" anchorCtr="0">
            <a:spAutoFit/>
          </a:bodyPr>
          <a:lstStyle/>
          <a:p>
            <a:pPr algn="ctr">
              <a:lnSpc>
                <a:spcPct val="159929"/>
              </a:lnSpc>
            </a:pPr>
            <a:r>
              <a:rPr lang="en-US" sz="2000" b="1" dirty="0">
                <a:solidFill>
                  <a:srgbClr val="334155"/>
                </a:solidFill>
                <a:latin typeface="Inter Medium"/>
                <a:ea typeface="Inter Medium"/>
                <a:cs typeface="Inter Medium"/>
                <a:sym typeface="Inter Medium"/>
              </a:rPr>
              <a:t>Equipment </a:t>
            </a:r>
            <a:r>
              <a:rPr lang="sr-Latn-RS" sz="2000" b="1" dirty="0">
                <a:solidFill>
                  <a:srgbClr val="334155"/>
                </a:solidFill>
                <a:latin typeface="Inter Medium"/>
                <a:ea typeface="Inter Medium"/>
                <a:cs typeface="Inter Medium"/>
                <a:sym typeface="Inter Medium"/>
              </a:rPr>
              <a:t>c</a:t>
            </a:r>
            <a:r>
              <a:rPr lang="en-US" sz="2000" b="1" dirty="0" err="1">
                <a:solidFill>
                  <a:srgbClr val="334155"/>
                </a:solidFill>
                <a:latin typeface="Inter Medium"/>
                <a:ea typeface="Inter Medium"/>
                <a:cs typeface="Inter Medium"/>
                <a:sym typeface="Inter Medium"/>
              </a:rPr>
              <a:t>ontinuity</a:t>
            </a:r>
            <a:r>
              <a:rPr lang="en-US" sz="2000" b="1" dirty="0">
                <a:solidFill>
                  <a:srgbClr val="334155"/>
                </a:solidFill>
                <a:latin typeface="Inter Medium"/>
                <a:ea typeface="Inter Medium"/>
                <a:cs typeface="Inter Medium"/>
                <a:sym typeface="Inter Medium"/>
              </a:rPr>
              <a:t>: Professional equipment handover ensures training continues post project.</a:t>
            </a:r>
            <a:endParaRPr sz="2000" b="1" dirty="0"/>
          </a:p>
        </p:txBody>
      </p:sp>
      <p:sp>
        <p:nvSpPr>
          <p:cNvPr id="288" name="Google Shape;288;p25"/>
          <p:cNvSpPr txBox="1"/>
          <p:nvPr/>
        </p:nvSpPr>
        <p:spPr>
          <a:xfrm>
            <a:off x="2458823" y="3069639"/>
            <a:ext cx="6454489" cy="984885"/>
          </a:xfrm>
          <a:prstGeom prst="rect">
            <a:avLst/>
          </a:prstGeom>
          <a:solidFill>
            <a:schemeClr val="accent1">
              <a:lumMod val="60000"/>
              <a:lumOff val="40000"/>
            </a:schemeClr>
          </a:solidFill>
          <a:ln>
            <a:noFill/>
          </a:ln>
        </p:spPr>
        <p:txBody>
          <a:bodyPr spcFirstLastPara="1" wrap="square" lIns="371475" tIns="0" rIns="0" bIns="0" anchor="t" anchorCtr="0">
            <a:spAutoFit/>
          </a:bodyPr>
          <a:lstStyle/>
          <a:p>
            <a:pPr algn="ctr">
              <a:lnSpc>
                <a:spcPct val="159929"/>
              </a:lnSpc>
            </a:pPr>
            <a:r>
              <a:rPr lang="en-US" sz="2000" dirty="0">
                <a:solidFill>
                  <a:srgbClr val="334155"/>
                </a:solidFill>
                <a:latin typeface="Inter Medium"/>
                <a:ea typeface="Inter Medium"/>
                <a:cs typeface="Inter Medium"/>
                <a:sym typeface="Inter Medium"/>
              </a:rPr>
              <a:t>Global </a:t>
            </a:r>
            <a:r>
              <a:rPr lang="sr-Latn-RS" sz="2000" dirty="0">
                <a:solidFill>
                  <a:srgbClr val="334155"/>
                </a:solidFill>
                <a:latin typeface="Inter Medium"/>
                <a:ea typeface="Inter Medium"/>
                <a:cs typeface="Inter Medium"/>
                <a:sym typeface="Inter Medium"/>
              </a:rPr>
              <a:t>r</a:t>
            </a:r>
            <a:r>
              <a:rPr lang="en-US" sz="2000" dirty="0" err="1">
                <a:solidFill>
                  <a:srgbClr val="334155"/>
                </a:solidFill>
                <a:latin typeface="Inter Medium"/>
                <a:ea typeface="Inter Medium"/>
                <a:cs typeface="Inter Medium"/>
                <a:sym typeface="Inter Medium"/>
              </a:rPr>
              <a:t>ecognition</a:t>
            </a:r>
            <a:r>
              <a:rPr lang="en-US" sz="2000" dirty="0">
                <a:solidFill>
                  <a:srgbClr val="334155"/>
                </a:solidFill>
                <a:latin typeface="Inter Medium"/>
                <a:ea typeface="Inter Medium"/>
                <a:cs typeface="Inter Medium"/>
                <a:sym typeface="Inter Medium"/>
              </a:rPr>
              <a:t>: Strategic alignment with EXPO 2027 Belgrade and New European Bauhaus.</a:t>
            </a:r>
            <a:endParaRPr sz="2000" dirty="0"/>
          </a:p>
        </p:txBody>
      </p:sp>
      <p:sp>
        <p:nvSpPr>
          <p:cNvPr id="289" name="Google Shape;289;p25"/>
          <p:cNvSpPr txBox="1"/>
          <p:nvPr/>
        </p:nvSpPr>
        <p:spPr>
          <a:xfrm>
            <a:off x="3101143" y="4401503"/>
            <a:ext cx="6454489" cy="984885"/>
          </a:xfrm>
          <a:prstGeom prst="rect">
            <a:avLst/>
          </a:prstGeom>
          <a:solidFill>
            <a:schemeClr val="accent4">
              <a:lumMod val="60000"/>
              <a:lumOff val="40000"/>
            </a:schemeClr>
          </a:solidFill>
          <a:ln>
            <a:noFill/>
          </a:ln>
        </p:spPr>
        <p:txBody>
          <a:bodyPr spcFirstLastPara="1" wrap="square" lIns="371475" tIns="0" rIns="0" bIns="0" anchor="t" anchorCtr="0">
            <a:spAutoFit/>
          </a:bodyPr>
          <a:lstStyle/>
          <a:p>
            <a:pPr>
              <a:lnSpc>
                <a:spcPct val="159929"/>
              </a:lnSpc>
            </a:pPr>
            <a:r>
              <a:rPr lang="en-US" sz="2000" b="1" dirty="0" err="1">
                <a:solidFill>
                  <a:srgbClr val="334155"/>
                </a:solidFill>
                <a:latin typeface="Inter Medium"/>
                <a:ea typeface="Inter Medium"/>
                <a:cs typeface="Inter Medium"/>
                <a:sym typeface="Inter Medium"/>
              </a:rPr>
              <a:t>Identitet</a:t>
            </a:r>
            <a:r>
              <a:rPr lang="en-US" sz="2000" b="1" dirty="0">
                <a:solidFill>
                  <a:srgbClr val="334155"/>
                </a:solidFill>
                <a:latin typeface="Inter Medium"/>
                <a:ea typeface="Inter Medium"/>
                <a:cs typeface="Inter Medium"/>
                <a:sym typeface="Inter Medium"/>
              </a:rPr>
              <a:t> </a:t>
            </a:r>
            <a:r>
              <a:rPr lang="en-US" sz="2000" b="1" dirty="0" err="1">
                <a:solidFill>
                  <a:srgbClr val="334155"/>
                </a:solidFill>
                <a:latin typeface="Inter Medium"/>
                <a:ea typeface="Inter Medium"/>
                <a:cs typeface="Inter Medium"/>
                <a:sym typeface="Inter Medium"/>
              </a:rPr>
              <a:t>ambasadora</a:t>
            </a:r>
            <a:r>
              <a:rPr lang="en-US" sz="2000" b="1" dirty="0">
                <a:solidFill>
                  <a:srgbClr val="334155"/>
                </a:solidFill>
                <a:latin typeface="Inter Medium"/>
                <a:ea typeface="Inter Medium"/>
                <a:cs typeface="Inter Medium"/>
                <a:sym typeface="Inter Medium"/>
              </a:rPr>
              <a:t>: Nastavnici </a:t>
            </a:r>
            <a:r>
              <a:rPr lang="en-US" sz="2000" b="1" dirty="0" err="1">
                <a:solidFill>
                  <a:srgbClr val="334155"/>
                </a:solidFill>
                <a:latin typeface="Inter Medium"/>
                <a:ea typeface="Inter Medium"/>
                <a:cs typeface="Inter Medium"/>
                <a:sym typeface="Inter Medium"/>
              </a:rPr>
              <a:t>su</a:t>
            </a:r>
            <a:r>
              <a:rPr lang="en-US" sz="2000" b="1" dirty="0">
                <a:solidFill>
                  <a:srgbClr val="334155"/>
                </a:solidFill>
                <a:latin typeface="Inter Medium"/>
                <a:ea typeface="Inter Medium"/>
                <a:cs typeface="Inter Medium"/>
                <a:sym typeface="Inter Medium"/>
              </a:rPr>
              <a:t> </a:t>
            </a:r>
            <a:r>
              <a:rPr lang="en-US" sz="2000" b="1" dirty="0" err="1">
                <a:solidFill>
                  <a:srgbClr val="334155"/>
                </a:solidFill>
                <a:latin typeface="Inter Medium"/>
                <a:ea typeface="Inter Medium"/>
                <a:cs typeface="Inter Medium"/>
                <a:sym typeface="Inter Medium"/>
              </a:rPr>
              <a:t>sada</a:t>
            </a:r>
            <a:r>
              <a:rPr lang="en-US" sz="2000" b="1" dirty="0">
                <a:solidFill>
                  <a:srgbClr val="334155"/>
                </a:solidFill>
                <a:latin typeface="Inter Medium"/>
                <a:ea typeface="Inter Medium"/>
                <a:cs typeface="Inter Medium"/>
                <a:sym typeface="Inter Medium"/>
              </a:rPr>
              <a:t> </a:t>
            </a:r>
            <a:r>
              <a:rPr lang="en-US" sz="2000" b="1" dirty="0" err="1">
                <a:solidFill>
                  <a:srgbClr val="334155"/>
                </a:solidFill>
                <a:latin typeface="Inter Medium"/>
                <a:ea typeface="Inter Medium"/>
                <a:cs typeface="Inter Medium"/>
                <a:sym typeface="Inter Medium"/>
              </a:rPr>
              <a:t>trajno</a:t>
            </a:r>
            <a:r>
              <a:rPr lang="en-US" sz="2000" b="1" dirty="0">
                <a:solidFill>
                  <a:srgbClr val="334155"/>
                </a:solidFill>
                <a:latin typeface="Inter Medium"/>
                <a:ea typeface="Inter Medium"/>
                <a:cs typeface="Inter Medium"/>
                <a:sym typeface="Inter Medium"/>
              </a:rPr>
              <a:t> </a:t>
            </a:r>
            <a:r>
              <a:rPr lang="en-US" sz="2000" b="1" dirty="0" err="1">
                <a:solidFill>
                  <a:srgbClr val="334155"/>
                </a:solidFill>
                <a:latin typeface="Inter Medium"/>
                <a:ea typeface="Inter Medium"/>
                <a:cs typeface="Inter Medium"/>
                <a:sym typeface="Inter Medium"/>
              </a:rPr>
              <a:t>sertifikovani</a:t>
            </a:r>
            <a:r>
              <a:rPr lang="en-US" sz="2000" b="1" dirty="0">
                <a:solidFill>
                  <a:srgbClr val="334155"/>
                </a:solidFill>
                <a:latin typeface="Inter Medium"/>
                <a:ea typeface="Inter Medium"/>
                <a:cs typeface="Inter Medium"/>
                <a:sym typeface="Inter Medium"/>
              </a:rPr>
              <a:t> </a:t>
            </a:r>
            <a:r>
              <a:rPr lang="en-US" sz="2000" b="1" dirty="0" err="1">
                <a:solidFill>
                  <a:srgbClr val="334155"/>
                </a:solidFill>
                <a:latin typeface="Inter Medium"/>
                <a:ea typeface="Inter Medium"/>
                <a:cs typeface="Inter Medium"/>
                <a:sym typeface="Inter Medium"/>
              </a:rPr>
              <a:t>lideri</a:t>
            </a:r>
            <a:r>
              <a:rPr lang="en-US" sz="2000" b="1" dirty="0">
                <a:solidFill>
                  <a:srgbClr val="334155"/>
                </a:solidFill>
                <a:latin typeface="Inter Medium"/>
                <a:ea typeface="Inter Medium"/>
                <a:cs typeface="Inter Medium"/>
                <a:sym typeface="Inter Medium"/>
              </a:rPr>
              <a:t> u </a:t>
            </a:r>
            <a:r>
              <a:rPr lang="en-US" sz="2000" b="1" dirty="0" err="1">
                <a:solidFill>
                  <a:srgbClr val="334155"/>
                </a:solidFill>
                <a:latin typeface="Inter Medium"/>
                <a:ea typeface="Inter Medium"/>
                <a:cs typeface="Inter Medium"/>
                <a:sym typeface="Inter Medium"/>
              </a:rPr>
              <a:t>svojim</a:t>
            </a:r>
            <a:r>
              <a:rPr lang="en-US" sz="2000" b="1" dirty="0">
                <a:solidFill>
                  <a:srgbClr val="334155"/>
                </a:solidFill>
                <a:latin typeface="Inter Medium"/>
                <a:ea typeface="Inter Medium"/>
                <a:cs typeface="Inter Medium"/>
                <a:sym typeface="Inter Medium"/>
              </a:rPr>
              <a:t> </a:t>
            </a:r>
            <a:r>
              <a:rPr lang="en-US" sz="2000" b="1" dirty="0" err="1">
                <a:solidFill>
                  <a:srgbClr val="334155"/>
                </a:solidFill>
                <a:latin typeface="Inter Medium"/>
                <a:ea typeface="Inter Medium"/>
                <a:cs typeface="Inter Medium"/>
                <a:sym typeface="Inter Medium"/>
              </a:rPr>
              <a:t>lokalnim</a:t>
            </a:r>
            <a:r>
              <a:rPr lang="en-US" sz="2000" b="1" dirty="0">
                <a:solidFill>
                  <a:srgbClr val="334155"/>
                </a:solidFill>
                <a:latin typeface="Inter Medium"/>
                <a:ea typeface="Inter Medium"/>
                <a:cs typeface="Inter Medium"/>
                <a:sym typeface="Inter Medium"/>
              </a:rPr>
              <a:t> </a:t>
            </a:r>
            <a:r>
              <a:rPr lang="en-US" sz="2000" b="1" dirty="0" err="1">
                <a:solidFill>
                  <a:srgbClr val="334155"/>
                </a:solidFill>
                <a:latin typeface="Inter Medium"/>
                <a:ea typeface="Inter Medium"/>
                <a:cs typeface="Inter Medium"/>
                <a:sym typeface="Inter Medium"/>
              </a:rPr>
              <a:t>zajednicama</a:t>
            </a:r>
            <a:r>
              <a:rPr lang="en-US" sz="2000" b="1" dirty="0">
                <a:solidFill>
                  <a:srgbClr val="334155"/>
                </a:solidFill>
                <a:latin typeface="Inter Medium"/>
                <a:ea typeface="Inter Medium"/>
                <a:cs typeface="Inter Medium"/>
                <a:sym typeface="Inter Medium"/>
              </a:rPr>
              <a:t>..</a:t>
            </a:r>
            <a:endParaRPr sz="2000" b="1" dirty="0"/>
          </a:p>
        </p:txBody>
      </p:sp>
      <p:pic>
        <p:nvPicPr>
          <p:cNvPr id="290" name="Google Shape;290;p25" descr="image.png"/>
          <p:cNvPicPr preferRelativeResize="0"/>
          <p:nvPr/>
        </p:nvPicPr>
        <p:blipFill rotWithShape="1">
          <a:blip r:embed="rId3">
            <a:alphaModFix/>
          </a:blip>
          <a:srcRect/>
          <a:stretch/>
        </p:blipFill>
        <p:spPr>
          <a:xfrm>
            <a:off x="1152526" y="2376487"/>
            <a:ext cx="180975" cy="190500"/>
          </a:xfrm>
          <a:prstGeom prst="rect">
            <a:avLst/>
          </a:prstGeom>
          <a:noFill/>
          <a:ln>
            <a:noFill/>
          </a:ln>
        </p:spPr>
      </p:pic>
      <p:pic>
        <p:nvPicPr>
          <p:cNvPr id="291" name="Google Shape;291;p25" descr="image.png"/>
          <p:cNvPicPr preferRelativeResize="0"/>
          <p:nvPr/>
        </p:nvPicPr>
        <p:blipFill rotWithShape="1">
          <a:blip r:embed="rId3">
            <a:alphaModFix/>
          </a:blip>
          <a:srcRect/>
          <a:stretch/>
        </p:blipFill>
        <p:spPr>
          <a:xfrm>
            <a:off x="1152526" y="2904083"/>
            <a:ext cx="180975" cy="190500"/>
          </a:xfrm>
          <a:prstGeom prst="rect">
            <a:avLst/>
          </a:prstGeom>
          <a:noFill/>
          <a:ln>
            <a:noFill/>
          </a:ln>
        </p:spPr>
      </p:pic>
      <p:pic>
        <p:nvPicPr>
          <p:cNvPr id="292" name="Google Shape;292;p25" descr="image.png"/>
          <p:cNvPicPr preferRelativeResize="0"/>
          <p:nvPr/>
        </p:nvPicPr>
        <p:blipFill rotWithShape="1">
          <a:blip r:embed="rId3">
            <a:alphaModFix/>
          </a:blip>
          <a:srcRect/>
          <a:stretch/>
        </p:blipFill>
        <p:spPr>
          <a:xfrm>
            <a:off x="1152526" y="3431678"/>
            <a:ext cx="180975" cy="190500"/>
          </a:xfrm>
          <a:prstGeom prst="rect">
            <a:avLst/>
          </a:prstGeom>
          <a:noFill/>
          <a:ln>
            <a:noFill/>
          </a:ln>
        </p:spPr>
      </p:pic>
      <p:pic>
        <p:nvPicPr>
          <p:cNvPr id="293" name="Google Shape;293;p25" descr="image.png"/>
          <p:cNvPicPr preferRelativeResize="0"/>
          <p:nvPr/>
        </p:nvPicPr>
        <p:blipFill rotWithShape="1">
          <a:blip r:embed="rId3">
            <a:alphaModFix/>
          </a:blip>
          <a:srcRect/>
          <a:stretch/>
        </p:blipFill>
        <p:spPr>
          <a:xfrm>
            <a:off x="1152526" y="3959274"/>
            <a:ext cx="180975" cy="190500"/>
          </a:xfrm>
          <a:prstGeom prst="rect">
            <a:avLst/>
          </a:prstGeom>
          <a:noFill/>
          <a:ln>
            <a:noFill/>
          </a:ln>
        </p:spPr>
      </p:pic>
      <p:pic>
        <p:nvPicPr>
          <p:cNvPr id="3" name="Picture 2">
            <a:extLst>
              <a:ext uri="{FF2B5EF4-FFF2-40B4-BE49-F238E27FC236}">
                <a16:creationId xmlns:a16="http://schemas.microsoft.com/office/drawing/2014/main" id="{A9F7E4AE-51C8-846B-FF4C-BE947D2A6E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80" y="2314206"/>
            <a:ext cx="2899064" cy="3623830"/>
          </a:xfrm>
          <a:prstGeom prst="rect">
            <a:avLst/>
          </a:prstGeom>
        </p:spPr>
      </p:pic>
      <p:pic>
        <p:nvPicPr>
          <p:cNvPr id="5" name="Picture 4">
            <a:extLst>
              <a:ext uri="{FF2B5EF4-FFF2-40B4-BE49-F238E27FC236}">
                <a16:creationId xmlns:a16="http://schemas.microsoft.com/office/drawing/2014/main" id="{68E2C1D9-59B9-6434-B4C2-F0A181F6B8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3312" y="1487904"/>
            <a:ext cx="2833610" cy="50296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6"/>
                                        </p:tgtEl>
                                        <p:attrNameLst>
                                          <p:attrName>style.visibility</p:attrName>
                                        </p:attrNameLst>
                                      </p:cBhvr>
                                      <p:to>
                                        <p:strVal val="visible"/>
                                      </p:to>
                                    </p:set>
                                    <p:animEffect transition="in" filter="fade">
                                      <p:cBhvr>
                                        <p:cTn id="7" dur="500"/>
                                        <p:tgtEl>
                                          <p:spTgt spid="28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87"/>
                                        </p:tgtEl>
                                        <p:attrNameLst>
                                          <p:attrName>style.visibility</p:attrName>
                                        </p:attrNameLst>
                                      </p:cBhvr>
                                      <p:to>
                                        <p:strVal val="visible"/>
                                      </p:to>
                                    </p:set>
                                    <p:anim calcmode="lin" valueType="num">
                                      <p:cBhvr additive="base">
                                        <p:cTn id="12" dur="500" fill="hold"/>
                                        <p:tgtEl>
                                          <p:spTgt spid="287"/>
                                        </p:tgtEl>
                                        <p:attrNameLst>
                                          <p:attrName>ppt_x</p:attrName>
                                        </p:attrNameLst>
                                      </p:cBhvr>
                                      <p:tavLst>
                                        <p:tav tm="0">
                                          <p:val>
                                            <p:strVal val="#ppt_x"/>
                                          </p:val>
                                        </p:tav>
                                        <p:tav tm="100000">
                                          <p:val>
                                            <p:strVal val="#ppt_x"/>
                                          </p:val>
                                        </p:tav>
                                      </p:tavLst>
                                    </p:anim>
                                    <p:anim calcmode="lin" valueType="num">
                                      <p:cBhvr additive="base">
                                        <p:cTn id="13" dur="500" fill="hold"/>
                                        <p:tgtEl>
                                          <p:spTgt spid="28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88"/>
                                        </p:tgtEl>
                                        <p:attrNameLst>
                                          <p:attrName>style.visibility</p:attrName>
                                        </p:attrNameLst>
                                      </p:cBhvr>
                                      <p:to>
                                        <p:strVal val="visible"/>
                                      </p:to>
                                    </p:set>
                                    <p:anim calcmode="lin" valueType="num">
                                      <p:cBhvr additive="base">
                                        <p:cTn id="18" dur="500" fill="hold"/>
                                        <p:tgtEl>
                                          <p:spTgt spid="288"/>
                                        </p:tgtEl>
                                        <p:attrNameLst>
                                          <p:attrName>ppt_x</p:attrName>
                                        </p:attrNameLst>
                                      </p:cBhvr>
                                      <p:tavLst>
                                        <p:tav tm="0">
                                          <p:val>
                                            <p:strVal val="#ppt_x"/>
                                          </p:val>
                                        </p:tav>
                                        <p:tav tm="100000">
                                          <p:val>
                                            <p:strVal val="#ppt_x"/>
                                          </p:val>
                                        </p:tav>
                                      </p:tavLst>
                                    </p:anim>
                                    <p:anim calcmode="lin" valueType="num">
                                      <p:cBhvr additive="base">
                                        <p:cTn id="19" dur="500" fill="hold"/>
                                        <p:tgtEl>
                                          <p:spTgt spid="28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89"/>
                                        </p:tgtEl>
                                        <p:attrNameLst>
                                          <p:attrName>style.visibility</p:attrName>
                                        </p:attrNameLst>
                                      </p:cBhvr>
                                      <p:to>
                                        <p:strVal val="visible"/>
                                      </p:to>
                                    </p:set>
                                    <p:anim calcmode="lin" valueType="num">
                                      <p:cBhvr additive="base">
                                        <p:cTn id="24" dur="500" fill="hold"/>
                                        <p:tgtEl>
                                          <p:spTgt spid="289"/>
                                        </p:tgtEl>
                                        <p:attrNameLst>
                                          <p:attrName>ppt_x</p:attrName>
                                        </p:attrNameLst>
                                      </p:cBhvr>
                                      <p:tavLst>
                                        <p:tav tm="0">
                                          <p:val>
                                            <p:strVal val="#ppt_x"/>
                                          </p:val>
                                        </p:tav>
                                        <p:tav tm="100000">
                                          <p:val>
                                            <p:strVal val="#ppt_x"/>
                                          </p:val>
                                        </p:tav>
                                      </p:tavLst>
                                    </p:anim>
                                    <p:anim calcmode="lin" valueType="num">
                                      <p:cBhvr additive="base">
                                        <p:cTn id="25" dur="500" fill="hold"/>
                                        <p:tgtEl>
                                          <p:spTgt spid="2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 grpId="0" animBg="1"/>
      <p:bldP spid="287" grpId="0" animBg="1"/>
      <p:bldP spid="288" grpId="0" animBg="1"/>
      <p:bldP spid="28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81180838-EC90-12A1-6B1A-F7001D62427F}"/>
              </a:ext>
            </a:extLst>
          </p:cNvPr>
          <p:cNvSpPr>
            <a:spLocks noGrp="1" noChangeArrowheads="1"/>
          </p:cNvSpPr>
          <p:nvPr>
            <p:ph type="title"/>
          </p:nvPr>
        </p:nvSpPr>
        <p:spPr>
          <a:xfrm>
            <a:off x="1487487" y="188914"/>
            <a:ext cx="5761038" cy="2160587"/>
          </a:xfrm>
        </p:spPr>
        <p:txBody>
          <a:bodyPr/>
          <a:lstStyle/>
          <a:p>
            <a:pPr eaLnBrk="1" hangingPunct="1"/>
            <a:r>
              <a:rPr lang="sr-Latn-CS" altLang="en-US" sz="6600" b="1"/>
              <a:t>HVALA </a:t>
            </a:r>
            <a:r>
              <a:rPr lang="en-US" altLang="en-US" sz="6600" b="1"/>
              <a:t>Z</a:t>
            </a:r>
            <a:r>
              <a:rPr lang="sr-Latn-CS" altLang="en-US" sz="6600" b="1"/>
              <a:t>A </a:t>
            </a:r>
            <a:br>
              <a:rPr lang="en-US" altLang="en-US" sz="6600" b="1"/>
            </a:br>
            <a:r>
              <a:rPr lang="sr-Latn-CS" altLang="en-US" sz="6600" b="1"/>
              <a:t>PAŽNJ</a:t>
            </a:r>
            <a:r>
              <a:rPr lang="en-US" altLang="en-US" sz="6600" b="1"/>
              <a:t>U</a:t>
            </a:r>
          </a:p>
        </p:txBody>
      </p:sp>
      <p:pic>
        <p:nvPicPr>
          <p:cNvPr id="29699" name="Picture 3" descr="RINGISPIL">
            <a:extLst>
              <a:ext uri="{FF2B5EF4-FFF2-40B4-BE49-F238E27FC236}">
                <a16:creationId xmlns:a16="http://schemas.microsoft.com/office/drawing/2014/main" id="{60408F92-4A94-5642-0125-3FF9690FFC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00" y="0"/>
            <a:ext cx="3365500" cy="439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descr="fun ski">
            <a:extLst>
              <a:ext uri="{FF2B5EF4-FFF2-40B4-BE49-F238E27FC236}">
                <a16:creationId xmlns:a16="http://schemas.microsoft.com/office/drawing/2014/main" id="{4355E270-87C0-1755-8EA1-88A732A64B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1" y="3408364"/>
            <a:ext cx="5903913" cy="34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5" descr="veslanje stojeci">
            <a:extLst>
              <a:ext uri="{FF2B5EF4-FFF2-40B4-BE49-F238E27FC236}">
                <a16:creationId xmlns:a16="http://schemas.microsoft.com/office/drawing/2014/main" id="{EFB547BE-4DFC-74ED-4432-4013E6A01B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5426" y="2349500"/>
            <a:ext cx="3311525"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Text Box 6">
            <a:extLst>
              <a:ext uri="{FF2B5EF4-FFF2-40B4-BE49-F238E27FC236}">
                <a16:creationId xmlns:a16="http://schemas.microsoft.com/office/drawing/2014/main" id="{05FF5D82-5EF7-871F-06FE-29B4B0B6C0F8}"/>
              </a:ext>
            </a:extLst>
          </p:cNvPr>
          <p:cNvSpPr txBox="1">
            <a:spLocks noChangeArrowheads="1"/>
          </p:cNvSpPr>
          <p:nvPr/>
        </p:nvSpPr>
        <p:spPr bwMode="auto">
          <a:xfrm>
            <a:off x="3359150" y="5734050"/>
            <a:ext cx="54737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tx1"/>
                </a:solidFill>
                <a:latin typeface="Comic Sans MS" panose="030F0702030302020204" pitchFamily="66" charset="0"/>
              </a:defRPr>
            </a:lvl1pPr>
            <a:lvl2pPr marL="742950" indent="-285750">
              <a:defRPr sz="4400" b="1">
                <a:solidFill>
                  <a:schemeClr val="tx1"/>
                </a:solidFill>
                <a:latin typeface="Comic Sans MS" panose="030F0702030302020204" pitchFamily="66" charset="0"/>
              </a:defRPr>
            </a:lvl2pPr>
            <a:lvl3pPr marL="1143000" indent="-228600">
              <a:defRPr sz="4400" b="1">
                <a:solidFill>
                  <a:schemeClr val="tx1"/>
                </a:solidFill>
                <a:latin typeface="Comic Sans MS" panose="030F0702030302020204" pitchFamily="66" charset="0"/>
              </a:defRPr>
            </a:lvl3pPr>
            <a:lvl4pPr marL="1600200" indent="-228600">
              <a:defRPr sz="4400" b="1">
                <a:solidFill>
                  <a:schemeClr val="tx1"/>
                </a:solidFill>
                <a:latin typeface="Comic Sans MS" panose="030F0702030302020204" pitchFamily="66" charset="0"/>
              </a:defRPr>
            </a:lvl4pPr>
            <a:lvl5pPr marL="2057400" indent="-228600">
              <a:defRPr sz="4400" b="1">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4400" b="1">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4400" b="1">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4400" b="1">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4400" b="1">
                <a:solidFill>
                  <a:schemeClr val="tx1"/>
                </a:solidFill>
                <a:latin typeface="Comic Sans MS" panose="030F0702030302020204" pitchFamily="66" charset="0"/>
              </a:defRPr>
            </a:lvl9pPr>
          </a:lstStyle>
          <a:p>
            <a:pPr algn="l">
              <a:spcBef>
                <a:spcPct val="50000"/>
              </a:spcBef>
            </a:pPr>
            <a:r>
              <a:rPr lang="sr-Latn-CS" altLang="en-US" sz="3200" i="1" u="sng" dirty="0">
                <a:solidFill>
                  <a:srgbClr val="000000"/>
                </a:solidFill>
                <a:latin typeface="Arial" panose="020B0604020202020204" pitchFamily="34" charset="0"/>
              </a:rPr>
              <a:t>d</a:t>
            </a:r>
            <a:r>
              <a:rPr lang="en-US" altLang="en-US" sz="3200" i="1" u="sng" dirty="0" err="1">
                <a:solidFill>
                  <a:srgbClr val="000000"/>
                </a:solidFill>
                <a:latin typeface="Arial" panose="020B0604020202020204" pitchFamily="34" charset="0"/>
              </a:rPr>
              <a:t>usan</a:t>
            </a:r>
            <a:r>
              <a:rPr lang="en-US" altLang="en-US" sz="3200" i="1" u="sng" dirty="0">
                <a:solidFill>
                  <a:srgbClr val="000000"/>
                </a:solidFill>
                <a:latin typeface="Arial" panose="020B0604020202020204" pitchFamily="34" charset="0"/>
              </a:rPr>
              <a:t>.</a:t>
            </a:r>
            <a:r>
              <a:rPr lang="sr-Latn-CS" altLang="en-US" sz="3200" i="1" u="sng" dirty="0">
                <a:solidFill>
                  <a:srgbClr val="000000"/>
                </a:solidFill>
                <a:latin typeface="Arial" panose="020B0604020202020204" pitchFamily="34" charset="0"/>
              </a:rPr>
              <a:t>mitic55</a:t>
            </a:r>
            <a:r>
              <a:rPr lang="en-US" altLang="en-US" sz="3200" i="1" u="sng" dirty="0">
                <a:solidFill>
                  <a:srgbClr val="000000"/>
                </a:solidFill>
                <a:latin typeface="Arial" panose="020B0604020202020204" pitchFamily="34" charset="0"/>
              </a:rPr>
              <a:t>@</a:t>
            </a:r>
            <a:r>
              <a:rPr lang="sr-Latn-RS" altLang="en-US" sz="3200" i="1" u="sng" dirty="0">
                <a:solidFill>
                  <a:srgbClr val="000000"/>
                </a:solidFill>
                <a:latin typeface="Arial" panose="020B0604020202020204" pitchFamily="34" charset="0"/>
              </a:rPr>
              <a:t>gmal.com</a:t>
            </a:r>
            <a:endParaRPr lang="en-US" altLang="en-US" sz="3200" i="1" u="sng" dirty="0">
              <a:solidFill>
                <a:srgbClr val="00000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500"/>
                                  </p:stCondLst>
                                  <p:childTnLst>
                                    <p:set>
                                      <p:cBhvr>
                                        <p:cTn id="6" dur="1" fill="hold">
                                          <p:stCondLst>
                                            <p:cond delay="0"/>
                                          </p:stCondLst>
                                        </p:cTn>
                                        <p:tgtEl>
                                          <p:spTgt spid="29701"/>
                                        </p:tgtEl>
                                        <p:attrNameLst>
                                          <p:attrName>style.visibility</p:attrName>
                                        </p:attrNameLst>
                                      </p:cBhvr>
                                      <p:to>
                                        <p:strVal val="visible"/>
                                      </p:to>
                                    </p:set>
                                    <p:anim calcmode="lin" valueType="num">
                                      <p:cBhvr additive="base">
                                        <p:cTn id="7" dur="500" fill="hold"/>
                                        <p:tgtEl>
                                          <p:spTgt spid="29701"/>
                                        </p:tgtEl>
                                        <p:attrNameLst>
                                          <p:attrName>ppt_x</p:attrName>
                                        </p:attrNameLst>
                                      </p:cBhvr>
                                      <p:tavLst>
                                        <p:tav tm="0">
                                          <p:val>
                                            <p:strVal val="#ppt_x"/>
                                          </p:val>
                                        </p:tav>
                                        <p:tav tm="100000">
                                          <p:val>
                                            <p:strVal val="#ppt_x"/>
                                          </p:val>
                                        </p:tav>
                                      </p:tavLst>
                                    </p:anim>
                                    <p:anim calcmode="lin" valueType="num">
                                      <p:cBhvr additive="base">
                                        <p:cTn id="8" dur="500" fill="hold"/>
                                        <p:tgtEl>
                                          <p:spTgt spid="29701"/>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1000"/>
                            </p:stCondLst>
                            <p:childTnLst>
                              <p:par>
                                <p:cTn id="10" presetID="4" presetClass="entr" presetSubtype="16" fill="hold" nodeType="afterEffect">
                                  <p:stCondLst>
                                    <p:cond delay="500"/>
                                  </p:stCondLst>
                                  <p:childTnLst>
                                    <p:set>
                                      <p:cBhvr>
                                        <p:cTn id="11" dur="1" fill="hold">
                                          <p:stCondLst>
                                            <p:cond delay="0"/>
                                          </p:stCondLst>
                                        </p:cTn>
                                        <p:tgtEl>
                                          <p:spTgt spid="29700"/>
                                        </p:tgtEl>
                                        <p:attrNameLst>
                                          <p:attrName>style.visibility</p:attrName>
                                        </p:attrNameLst>
                                      </p:cBhvr>
                                      <p:to>
                                        <p:strVal val="visible"/>
                                      </p:to>
                                    </p:set>
                                    <p:animEffect transition="in" filter="box(in)">
                                      <p:cBhvr>
                                        <p:cTn id="12" dur="500"/>
                                        <p:tgtEl>
                                          <p:spTgt spid="29700"/>
                                        </p:tgtEl>
                                      </p:cBhvr>
                                    </p:animEffect>
                                  </p:childTnLst>
                                </p:cTn>
                              </p:par>
                            </p:childTnLst>
                          </p:cTn>
                        </p:par>
                        <p:par>
                          <p:cTn id="13" fill="hold" nodeType="afterGroup">
                            <p:stCondLst>
                              <p:cond delay="2000"/>
                            </p:stCondLst>
                            <p:childTnLst>
                              <p:par>
                                <p:cTn id="14" presetID="6" presetClass="entr" presetSubtype="16" fill="hold" nodeType="afterEffect">
                                  <p:stCondLst>
                                    <p:cond delay="500"/>
                                  </p:stCondLst>
                                  <p:childTnLst>
                                    <p:set>
                                      <p:cBhvr>
                                        <p:cTn id="15" dur="1" fill="hold">
                                          <p:stCondLst>
                                            <p:cond delay="0"/>
                                          </p:stCondLst>
                                        </p:cTn>
                                        <p:tgtEl>
                                          <p:spTgt spid="29699"/>
                                        </p:tgtEl>
                                        <p:attrNameLst>
                                          <p:attrName>style.visibility</p:attrName>
                                        </p:attrNameLst>
                                      </p:cBhvr>
                                      <p:to>
                                        <p:strVal val="visible"/>
                                      </p:to>
                                    </p:set>
                                    <p:animEffect transition="in" filter="circle(in)">
                                      <p:cBhvr>
                                        <p:cTn id="16" dur="2000"/>
                                        <p:tgtEl>
                                          <p:spTgt spid="29699"/>
                                        </p:tgtEl>
                                      </p:cBhvr>
                                    </p:animEffect>
                                  </p:childTnLst>
                                </p:cTn>
                              </p:par>
                            </p:childTnLst>
                          </p:cTn>
                        </p:par>
                        <p:par>
                          <p:cTn id="17" fill="hold" nodeType="afterGroup">
                            <p:stCondLst>
                              <p:cond delay="4500"/>
                            </p:stCondLst>
                            <p:childTnLst>
                              <p:par>
                                <p:cTn id="18" presetID="8" presetClass="emph" presetSubtype="0" fill="hold" grpId="0" nodeType="afterEffect">
                                  <p:stCondLst>
                                    <p:cond delay="0"/>
                                  </p:stCondLst>
                                  <p:childTnLst>
                                    <p:animRot by="21600000">
                                      <p:cBhvr>
                                        <p:cTn id="19" dur="2000" fill="hold"/>
                                        <p:tgtEl>
                                          <p:spTgt spid="2970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5">
          <a:extLst>
            <a:ext uri="{FF2B5EF4-FFF2-40B4-BE49-F238E27FC236}">
              <a16:creationId xmlns:a16="http://schemas.microsoft.com/office/drawing/2014/main" id="{C4422B8D-A5BE-FD08-58F0-D40A622777C7}"/>
            </a:ext>
          </a:extLst>
        </p:cNvPr>
        <p:cNvGrpSpPr/>
        <p:nvPr/>
      </p:nvGrpSpPr>
      <p:grpSpPr>
        <a:xfrm>
          <a:off x="0" y="0"/>
          <a:ext cx="0" cy="0"/>
          <a:chOff x="0" y="0"/>
          <a:chExt cx="0" cy="0"/>
        </a:xfrm>
      </p:grpSpPr>
      <p:sp>
        <p:nvSpPr>
          <p:cNvPr id="156" name="Google Shape;156;p7">
            <a:extLst>
              <a:ext uri="{FF2B5EF4-FFF2-40B4-BE49-F238E27FC236}">
                <a16:creationId xmlns:a16="http://schemas.microsoft.com/office/drawing/2014/main" id="{E0A3D0C4-630C-69A7-097C-98E352C3FCA8}"/>
              </a:ext>
            </a:extLst>
          </p:cNvPr>
          <p:cNvSpPr txBox="1">
            <a:spLocks noGrp="1"/>
          </p:cNvSpPr>
          <p:nvPr>
            <p:ph type="body" idx="1"/>
          </p:nvPr>
        </p:nvSpPr>
        <p:spPr>
          <a:xfrm>
            <a:off x="7747000" y="1647014"/>
            <a:ext cx="3113550" cy="300150"/>
          </a:xfrm>
          <a:prstGeom prst="rect">
            <a:avLst/>
          </a:prstGeom>
          <a:noFill/>
          <a:ln>
            <a:noFill/>
          </a:ln>
        </p:spPr>
        <p:txBody>
          <a:bodyPr spcFirstLastPara="1" vert="horz" wrap="square" lIns="25400" tIns="25400" rIns="25400" bIns="25400" rtlCol="0" anchor="t" anchorCtr="0">
            <a:normAutofit lnSpcReduction="10000"/>
          </a:bodyPr>
          <a:lstStyle/>
          <a:p>
            <a:pPr marL="0" indent="0">
              <a:buSzPts val="3500"/>
            </a:pPr>
            <a:r>
              <a:rPr lang="en-US" b="1"/>
              <a:t>Partners:</a:t>
            </a:r>
            <a:endParaRPr/>
          </a:p>
        </p:txBody>
      </p:sp>
      <p:pic>
        <p:nvPicPr>
          <p:cNvPr id="157" name="Google Shape;157;p7" descr="ajspt - logo  pdf vector.pdf">
            <a:extLst>
              <a:ext uri="{FF2B5EF4-FFF2-40B4-BE49-F238E27FC236}">
                <a16:creationId xmlns:a16="http://schemas.microsoft.com/office/drawing/2014/main" id="{0E62E9EE-272B-3086-73D1-BFEEE07C6A9F}"/>
              </a:ext>
            </a:extLst>
          </p:cNvPr>
          <p:cNvPicPr preferRelativeResize="0"/>
          <p:nvPr/>
        </p:nvPicPr>
        <p:blipFill rotWithShape="1">
          <a:blip r:embed="rId3">
            <a:alphaModFix/>
          </a:blip>
          <a:srcRect l="13766" t="16581" r="20500" b="35993"/>
          <a:stretch/>
        </p:blipFill>
        <p:spPr>
          <a:xfrm>
            <a:off x="9480247" y="2059294"/>
            <a:ext cx="846180" cy="863441"/>
          </a:xfrm>
          <a:prstGeom prst="rect">
            <a:avLst/>
          </a:prstGeom>
          <a:noFill/>
          <a:ln>
            <a:noFill/>
          </a:ln>
        </p:spPr>
      </p:pic>
      <p:pic>
        <p:nvPicPr>
          <p:cNvPr id="158" name="Google Shape;158;p7" descr="ASFAS.pdf">
            <a:extLst>
              <a:ext uri="{FF2B5EF4-FFF2-40B4-BE49-F238E27FC236}">
                <a16:creationId xmlns:a16="http://schemas.microsoft.com/office/drawing/2014/main" id="{4BEC1F7F-C0B3-4038-3192-3C75996EF101}"/>
              </a:ext>
            </a:extLst>
          </p:cNvPr>
          <p:cNvPicPr preferRelativeResize="0"/>
          <p:nvPr/>
        </p:nvPicPr>
        <p:blipFill rotWithShape="1">
          <a:blip r:embed="rId4">
            <a:alphaModFix/>
          </a:blip>
          <a:srcRect/>
          <a:stretch/>
        </p:blipFill>
        <p:spPr>
          <a:xfrm>
            <a:off x="10456128" y="2137322"/>
            <a:ext cx="691884" cy="707345"/>
          </a:xfrm>
          <a:prstGeom prst="rect">
            <a:avLst/>
          </a:prstGeom>
          <a:noFill/>
          <a:ln>
            <a:noFill/>
          </a:ln>
        </p:spPr>
      </p:pic>
      <p:pic>
        <p:nvPicPr>
          <p:cNvPr id="159" name="Google Shape;159;p7" descr="BGBA purple.png">
            <a:extLst>
              <a:ext uri="{FF2B5EF4-FFF2-40B4-BE49-F238E27FC236}">
                <a16:creationId xmlns:a16="http://schemas.microsoft.com/office/drawing/2014/main" id="{45ABBB9A-165B-F4E1-4292-9963D00D29C5}"/>
              </a:ext>
            </a:extLst>
          </p:cNvPr>
          <p:cNvPicPr preferRelativeResize="0"/>
          <p:nvPr/>
        </p:nvPicPr>
        <p:blipFill rotWithShape="1">
          <a:blip r:embed="rId5">
            <a:alphaModFix/>
          </a:blip>
          <a:srcRect/>
          <a:stretch/>
        </p:blipFill>
        <p:spPr>
          <a:xfrm>
            <a:off x="7757362" y="2198190"/>
            <a:ext cx="1453441" cy="484009"/>
          </a:xfrm>
          <a:prstGeom prst="rect">
            <a:avLst/>
          </a:prstGeom>
          <a:noFill/>
          <a:ln>
            <a:noFill/>
          </a:ln>
        </p:spPr>
      </p:pic>
      <p:pic>
        <p:nvPicPr>
          <p:cNvPr id="160" name="Google Shape;160;p7" title="eupea_logo_header.png">
            <a:extLst>
              <a:ext uri="{FF2B5EF4-FFF2-40B4-BE49-F238E27FC236}">
                <a16:creationId xmlns:a16="http://schemas.microsoft.com/office/drawing/2014/main" id="{1D4CD907-F04E-6247-D659-C00EC6A09C04}"/>
              </a:ext>
            </a:extLst>
          </p:cNvPr>
          <p:cNvPicPr preferRelativeResize="0"/>
          <p:nvPr/>
        </p:nvPicPr>
        <p:blipFill rotWithShape="1">
          <a:blip r:embed="rId6">
            <a:alphaModFix/>
          </a:blip>
          <a:srcRect/>
          <a:stretch/>
        </p:blipFill>
        <p:spPr>
          <a:xfrm>
            <a:off x="7795577" y="3402263"/>
            <a:ext cx="991924" cy="308638"/>
          </a:xfrm>
          <a:prstGeom prst="rect">
            <a:avLst/>
          </a:prstGeom>
          <a:noFill/>
          <a:ln>
            <a:noFill/>
          </a:ln>
        </p:spPr>
      </p:pic>
      <p:sp>
        <p:nvSpPr>
          <p:cNvPr id="161" name="Google Shape;161;p7">
            <a:extLst>
              <a:ext uri="{FF2B5EF4-FFF2-40B4-BE49-F238E27FC236}">
                <a16:creationId xmlns:a16="http://schemas.microsoft.com/office/drawing/2014/main" id="{A9B97548-5214-3375-E4B2-1F312FAACF4B}"/>
              </a:ext>
            </a:extLst>
          </p:cNvPr>
          <p:cNvSpPr txBox="1"/>
          <p:nvPr/>
        </p:nvSpPr>
        <p:spPr>
          <a:xfrm>
            <a:off x="7719263" y="2822163"/>
            <a:ext cx="7548300" cy="346234"/>
          </a:xfrm>
          <a:prstGeom prst="rect">
            <a:avLst/>
          </a:prstGeom>
          <a:noFill/>
          <a:ln>
            <a:noFill/>
          </a:ln>
        </p:spPr>
        <p:txBody>
          <a:bodyPr spcFirstLastPara="1" wrap="square" lIns="45713" tIns="45713" rIns="45713" bIns="45713" anchor="t" anchorCtr="0">
            <a:spAutoFit/>
          </a:bodyPr>
          <a:lstStyle/>
          <a:p>
            <a:r>
              <a:rPr lang="en-US" sz="1650" b="1"/>
              <a:t>Expert partner:</a:t>
            </a:r>
            <a:endParaRPr sz="1650" b="1"/>
          </a:p>
        </p:txBody>
      </p:sp>
    </p:spTree>
    <p:extLst>
      <p:ext uri="{BB962C8B-B14F-4D97-AF65-F5344CB8AC3E}">
        <p14:creationId xmlns:p14="http://schemas.microsoft.com/office/powerpoint/2010/main" val="3863322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E:\DULE\nastava\PREZENTACIJE\AKTIVNI ODMOR\Nekada i sad -LOPTA.jpg">
            <a:extLst>
              <a:ext uri="{FF2B5EF4-FFF2-40B4-BE49-F238E27FC236}">
                <a16:creationId xmlns:a16="http://schemas.microsoft.com/office/drawing/2014/main" id="{C5B29816-9D98-DC69-C6E8-64E3963BD8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5626" y="-41275"/>
            <a:ext cx="5965825"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a:extLst>
              <a:ext uri="{FF2B5EF4-FFF2-40B4-BE49-F238E27FC236}">
                <a16:creationId xmlns:a16="http://schemas.microsoft.com/office/drawing/2014/main" id="{70154E94-1CCD-24DF-7621-87175999C8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175" t="10948" r="9698" b="12666"/>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a:extLst>
              <a:ext uri="{FF2B5EF4-FFF2-40B4-BE49-F238E27FC236}">
                <a16:creationId xmlns:a16="http://schemas.microsoft.com/office/drawing/2014/main" id="{F6A38B97-9688-07E5-6DAF-1D66BD220A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645" t="7967" r="11136" b="17699"/>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BC70E387-4567-249C-101C-26AB58BA1C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252" t="9802" r="15614" b="19327"/>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a:extLst>
              <a:ext uri="{FF2B5EF4-FFF2-40B4-BE49-F238E27FC236}">
                <a16:creationId xmlns:a16="http://schemas.microsoft.com/office/drawing/2014/main" id="{3FBEE051-C69B-FC25-846F-BA15EF8595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550" t="14297" r="14352" b="19331"/>
          <a:stretch>
            <a:fillRect/>
          </a:stretch>
        </p:blipFill>
        <p:spPr bwMode="auto">
          <a:xfrm>
            <a:off x="1524000" y="0"/>
            <a:ext cx="6732588"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4218C74-DE53-E288-DF78-FDE4D68F67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583" t="13072" r="13089" b="18922"/>
          <a:stretch>
            <a:fillRect/>
          </a:stretch>
        </p:blipFill>
        <p:spPr bwMode="auto">
          <a:xfrm>
            <a:off x="3000376" y="3068638"/>
            <a:ext cx="7667625" cy="378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a:extLst>
              <a:ext uri="{FF2B5EF4-FFF2-40B4-BE49-F238E27FC236}">
                <a16:creationId xmlns:a16="http://schemas.microsoft.com/office/drawing/2014/main" id="{5802EC7A-6246-63F5-9C0F-F92C1DE7D0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678" t="6944" r="12730" b="18517"/>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C118B8F-98FE-7488-5878-55E82E0F93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564" t="10419" r="21799" b="16267"/>
          <a:stretch>
            <a:fillRect/>
          </a:stretch>
        </p:blipFill>
        <p:spPr bwMode="auto">
          <a:xfrm>
            <a:off x="1524000" y="1916114"/>
            <a:ext cx="7092950" cy="494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AE48C160-342F-4C87-B4E3-D0B4DDB327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514" t="11438" r="25133" b="17699"/>
          <a:stretch>
            <a:fillRect/>
          </a:stretch>
        </p:blipFill>
        <p:spPr bwMode="auto">
          <a:xfrm>
            <a:off x="4243389" y="404813"/>
            <a:ext cx="6173787" cy="420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3532F8A9-A85A-284D-4297-D6C963FA7D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1366" t="12254" r="23183" b="22395"/>
          <a:stretch>
            <a:fillRect/>
          </a:stretch>
        </p:blipFill>
        <p:spPr bwMode="auto">
          <a:xfrm>
            <a:off x="3575050" y="2522538"/>
            <a:ext cx="4465638"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TotalTime>
  <Words>833</Words>
  <Application>Microsoft Office PowerPoint</Application>
  <PresentationFormat>Widescreen</PresentationFormat>
  <Paragraphs>135</Paragraphs>
  <Slides>34</Slides>
  <Notes>12</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6" baseType="lpstr">
      <vt:lpstr>Arial</vt:lpstr>
      <vt:lpstr>Calibri</vt:lpstr>
      <vt:lpstr>Calibri Light</vt:lpstr>
      <vt:lpstr>Comic Sans MS</vt:lpstr>
      <vt:lpstr>Courier New</vt:lpstr>
      <vt:lpstr>Helvetica Neue Light</vt:lpstr>
      <vt:lpstr>Inter</vt:lpstr>
      <vt:lpstr>Inter Medium</vt:lpstr>
      <vt:lpstr>Urbanist</vt:lpstr>
      <vt:lpstr>Urbanist Medium</vt:lpstr>
      <vt:lpstr>Office Theme</vt:lpstr>
      <vt:lpstr>Slide</vt:lpstr>
      <vt:lpstr>PowerPoint Presentation</vt:lpstr>
      <vt:lpstr>Može li aktivnost nastavnika da utiče na povećanje fizičke aktivnosti učenika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Initiative and Creation</vt:lpstr>
      <vt:lpstr>Podsetnik na ranije oblike rekreacije zaposlenih</vt:lpstr>
      <vt:lpstr>Vančasovne i vanškolske aktivnosti u fizičkom vaspitanju</vt:lpstr>
      <vt:lpstr>PowerPoint Presentation</vt:lpstr>
      <vt:lpstr>MOTIVACIJA - PRIMERI</vt:lpstr>
      <vt:lpstr>ERAZMUS + Sport fondovi za podsticanje novih 100 miliona evropljana na fizičku aktivnost</vt:lpstr>
      <vt:lpstr>PowerPoint Presentation</vt:lpstr>
      <vt:lpstr>PowerPoint Presentation</vt:lpstr>
      <vt:lpstr>HEPA O - Dinamika </vt:lpstr>
      <vt:lpstr>Evidencija transformacija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HEPA Olimpic u Plovdivu</vt:lpstr>
      <vt:lpstr>PowerPoint Presentation</vt:lpstr>
      <vt:lpstr>HVALA ZA  PAŽNJU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dusan mitic</dc:creator>
  <cp:lastModifiedBy>dusan mitic</cp:lastModifiedBy>
  <cp:revision>8</cp:revision>
  <dcterms:created xsi:type="dcterms:W3CDTF">2026-05-19T20:45:23Z</dcterms:created>
  <dcterms:modified xsi:type="dcterms:W3CDTF">2026-05-28T14:53:34Z</dcterms:modified>
</cp:coreProperties>
</file>