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56" r:id="rId5"/>
    <p:sldId id="291" r:id="rId6"/>
    <p:sldId id="287" r:id="rId7"/>
    <p:sldId id="288" r:id="rId8"/>
    <p:sldId id="292" r:id="rId9"/>
    <p:sldId id="290" r:id="rId10"/>
    <p:sldId id="289" r:id="rId11"/>
    <p:sldId id="25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3350"/>
    <a:srgbClr val="0C4360"/>
    <a:srgbClr val="1B6872"/>
    <a:srgbClr val="63B7C6"/>
    <a:srgbClr val="002136"/>
    <a:srgbClr val="0C75AC"/>
    <a:srgbClr val="0024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62FF6B6-4F8A-40F7-B5F4-FC3996824D7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10A999-F365-48DF-976A-0517FE04544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A5457B-CDAE-4DEB-AEC8-C82DE2312E37}" type="datetimeFigureOut">
              <a:rPr lang="en-US" smtClean="0"/>
              <a:t>5/23/2026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735C90-ADBF-4B9E-BE88-E1C8F83EB4D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506A01-6D0A-45EF-A584-05A3361D66F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31430A-4AA4-45C8-AC23-CD6B61C41A4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9009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0B78EA-28CE-41D8-9043-90E391E5F567}" type="datetimeFigureOut">
              <a:rPr lang="en-US" noProof="0" smtClean="0"/>
              <a:t>5/23/2026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34D747-9380-41EE-9946-EC9EC0CA5D1E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827727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6E739168-A5E8-443A-B392-7AD4CF8977A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4CA15AFD-4983-47DD-9ED0-D3B27E5A096F}"/>
              </a:ext>
            </a:extLst>
          </p:cNvPr>
          <p:cNvGrpSpPr/>
          <p:nvPr userDrawn="1"/>
        </p:nvGrpSpPr>
        <p:grpSpPr>
          <a:xfrm>
            <a:off x="-1604709" y="-3756"/>
            <a:ext cx="13796710" cy="6861756"/>
            <a:chOff x="-1604709" y="-3756"/>
            <a:chExt cx="13796710" cy="6861756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2222D5E2-E9B4-4180-98B8-4E514C9ADB28}"/>
                </a:ext>
              </a:extLst>
            </p:cNvPr>
            <p:cNvGrpSpPr/>
            <p:nvPr/>
          </p:nvGrpSpPr>
          <p:grpSpPr>
            <a:xfrm>
              <a:off x="-16298" y="0"/>
              <a:ext cx="12208299" cy="6858000"/>
              <a:chOff x="-16298" y="0"/>
              <a:chExt cx="12208299" cy="6858000"/>
            </a:xfrm>
          </p:grpSpPr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41E10E1E-5268-4F03-BA64-07E19DE26739}"/>
                  </a:ext>
                </a:extLst>
              </p:cNvPr>
              <p:cNvSpPr/>
              <p:nvPr/>
            </p:nvSpPr>
            <p:spPr>
              <a:xfrm flipH="1">
                <a:off x="-16297" y="0"/>
                <a:ext cx="12208298" cy="6858000"/>
              </a:xfrm>
              <a:custGeom>
                <a:avLst/>
                <a:gdLst>
                  <a:gd name="connsiteX0" fmla="*/ 8574289 w 12208298"/>
                  <a:gd name="connsiteY0" fmla="*/ 0 h 6858000"/>
                  <a:gd name="connsiteX1" fmla="*/ 0 w 12208298"/>
                  <a:gd name="connsiteY1" fmla="*/ 0 h 6858000"/>
                  <a:gd name="connsiteX2" fmla="*/ 0 w 12208298"/>
                  <a:gd name="connsiteY2" fmla="*/ 6858000 h 6858000"/>
                  <a:gd name="connsiteX3" fmla="*/ 532109 w 12208298"/>
                  <a:gd name="connsiteY3" fmla="*/ 6858000 h 6858000"/>
                  <a:gd name="connsiteX4" fmla="*/ 11495317 w 12208298"/>
                  <a:gd name="connsiteY4" fmla="*/ 6858000 h 6858000"/>
                  <a:gd name="connsiteX5" fmla="*/ 12208298 w 12208298"/>
                  <a:gd name="connsiteY5" fmla="*/ 6858000 h 6858000"/>
                  <a:gd name="connsiteX6" fmla="*/ 12208298 w 12208298"/>
                  <a:gd name="connsiteY6" fmla="*/ 3146781 h 6858000"/>
                  <a:gd name="connsiteX7" fmla="*/ 10353284 w 12208298"/>
                  <a:gd name="connsiteY7" fmla="*/ 1291767 h 6858000"/>
                  <a:gd name="connsiteX8" fmla="*/ 9866056 w 12208298"/>
                  <a:gd name="connsiteY8" fmla="*/ 1291767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208298" h="6858000">
                    <a:moveTo>
                      <a:pt x="8574289" y="0"/>
                    </a:moveTo>
                    <a:lnTo>
                      <a:pt x="0" y="0"/>
                    </a:lnTo>
                    <a:lnTo>
                      <a:pt x="0" y="6858000"/>
                    </a:lnTo>
                    <a:lnTo>
                      <a:pt x="532109" y="6858000"/>
                    </a:lnTo>
                    <a:lnTo>
                      <a:pt x="11495317" y="6858000"/>
                    </a:lnTo>
                    <a:lnTo>
                      <a:pt x="12208298" y="6858000"/>
                    </a:lnTo>
                    <a:lnTo>
                      <a:pt x="12208298" y="3146781"/>
                    </a:lnTo>
                    <a:lnTo>
                      <a:pt x="10353284" y="1291767"/>
                    </a:lnTo>
                    <a:lnTo>
                      <a:pt x="9866056" y="1291767"/>
                    </a:lnTo>
                    <a:close/>
                  </a:path>
                </a:pathLst>
              </a:custGeom>
              <a:solidFill>
                <a:schemeClr val="accent2">
                  <a:alpha val="74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B989C45D-BDFF-418F-BE79-03FF70015770}"/>
                  </a:ext>
                </a:extLst>
              </p:cNvPr>
              <p:cNvSpPr/>
              <p:nvPr/>
            </p:nvSpPr>
            <p:spPr>
              <a:xfrm rot="5400000" flipH="1" flipV="1">
                <a:off x="2667000" y="-2667001"/>
                <a:ext cx="6858000" cy="12192002"/>
              </a:xfrm>
              <a:custGeom>
                <a:avLst/>
                <a:gdLst>
                  <a:gd name="connsiteX0" fmla="*/ 6858000 w 6858000"/>
                  <a:gd name="connsiteY0" fmla="*/ 3871658 h 12192002"/>
                  <a:gd name="connsiteX1" fmla="*/ 6858000 w 6858000"/>
                  <a:gd name="connsiteY1" fmla="*/ 12192002 h 12192002"/>
                  <a:gd name="connsiteX2" fmla="*/ 5363029 w 6858000"/>
                  <a:gd name="connsiteY2" fmla="*/ 12192002 h 12192002"/>
                  <a:gd name="connsiteX3" fmla="*/ 5363029 w 6858000"/>
                  <a:gd name="connsiteY3" fmla="*/ 12192000 h 12192002"/>
                  <a:gd name="connsiteX4" fmla="*/ 0 w 6858000"/>
                  <a:gd name="connsiteY4" fmla="*/ 12192000 h 12192002"/>
                  <a:gd name="connsiteX5" fmla="*/ 0 w 6858000"/>
                  <a:gd name="connsiteY5" fmla="*/ 0 h 12192002"/>
                  <a:gd name="connsiteX6" fmla="*/ 3539398 w 6858000"/>
                  <a:gd name="connsiteY6" fmla="*/ 0 h 12192002"/>
                  <a:gd name="connsiteX7" fmla="*/ 5566229 w 6858000"/>
                  <a:gd name="connsiteY7" fmla="*/ 2026831 h 12192002"/>
                  <a:gd name="connsiteX8" fmla="*/ 5566229 w 6858000"/>
                  <a:gd name="connsiteY8" fmla="*/ 2575538 h 12192002"/>
                  <a:gd name="connsiteX9" fmla="*/ 6858000 w 6858000"/>
                  <a:gd name="connsiteY9" fmla="*/ 3871657 h 12192002"/>
                  <a:gd name="connsiteX10" fmla="*/ 5566229 w 6858000"/>
                  <a:gd name="connsiteY10" fmla="*/ 3871657 h 12192002"/>
                  <a:gd name="connsiteX11" fmla="*/ 5566229 w 6858000"/>
                  <a:gd name="connsiteY11" fmla="*/ 3871658 h 12192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6858000" h="12192002">
                    <a:moveTo>
                      <a:pt x="6858000" y="3871658"/>
                    </a:moveTo>
                    <a:lnTo>
                      <a:pt x="6858000" y="12192002"/>
                    </a:lnTo>
                    <a:lnTo>
                      <a:pt x="5363029" y="12192002"/>
                    </a:lnTo>
                    <a:lnTo>
                      <a:pt x="5363029" y="12192000"/>
                    </a:lnTo>
                    <a:lnTo>
                      <a:pt x="0" y="12192000"/>
                    </a:lnTo>
                    <a:lnTo>
                      <a:pt x="0" y="0"/>
                    </a:lnTo>
                    <a:lnTo>
                      <a:pt x="3539398" y="0"/>
                    </a:lnTo>
                    <a:lnTo>
                      <a:pt x="5566229" y="2026831"/>
                    </a:lnTo>
                    <a:lnTo>
                      <a:pt x="5566229" y="2575538"/>
                    </a:lnTo>
                    <a:lnTo>
                      <a:pt x="6858000" y="3871657"/>
                    </a:lnTo>
                    <a:lnTo>
                      <a:pt x="5566229" y="3871657"/>
                    </a:lnTo>
                    <a:lnTo>
                      <a:pt x="5566229" y="3871658"/>
                    </a:lnTo>
                    <a:close/>
                  </a:path>
                </a:pathLst>
              </a:custGeom>
              <a:pattFill prst="wdDnDiag">
                <a:fgClr>
                  <a:schemeClr val="accent1"/>
                </a:fgClr>
                <a:bgClr>
                  <a:schemeClr val="accent2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7" name="Right Triangle 16">
                <a:extLst>
                  <a:ext uri="{FF2B5EF4-FFF2-40B4-BE49-F238E27FC236}">
                    <a16:creationId xmlns:a16="http://schemas.microsoft.com/office/drawing/2014/main" id="{8DCD5806-2A2F-4ABF-8057-245681C498E6}"/>
                  </a:ext>
                </a:extLst>
              </p:cNvPr>
              <p:cNvSpPr/>
              <p:nvPr/>
            </p:nvSpPr>
            <p:spPr>
              <a:xfrm rot="16200000" flipH="1" flipV="1">
                <a:off x="24625" y="-4746"/>
                <a:ext cx="2819399" cy="2828891"/>
              </a:xfrm>
              <a:prstGeom prst="rtTriangle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8" name="Right Triangle 17">
                <a:extLst>
                  <a:ext uri="{FF2B5EF4-FFF2-40B4-BE49-F238E27FC236}">
                    <a16:creationId xmlns:a16="http://schemas.microsoft.com/office/drawing/2014/main" id="{3A93038F-E9E4-4FFD-B3DF-28DB7C2C1490}"/>
                  </a:ext>
                </a:extLst>
              </p:cNvPr>
              <p:cNvSpPr/>
              <p:nvPr/>
            </p:nvSpPr>
            <p:spPr>
              <a:xfrm rot="16200000" flipH="1" flipV="1">
                <a:off x="4418" y="-4422"/>
                <a:ext cx="2627088" cy="2635933"/>
              </a:xfrm>
              <a:prstGeom prst="rtTriangle">
                <a:avLst/>
              </a:prstGeom>
              <a:pattFill prst="dkHorz">
                <a:fgClr>
                  <a:schemeClr val="accent1"/>
                </a:fgClr>
                <a:bgClr>
                  <a:schemeClr val="accent2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9" name="Right Triangle 18">
                <a:extLst>
                  <a:ext uri="{FF2B5EF4-FFF2-40B4-BE49-F238E27FC236}">
                    <a16:creationId xmlns:a16="http://schemas.microsoft.com/office/drawing/2014/main" id="{5DEA1E02-BBD0-4AE3-AF22-433B90272178}"/>
                  </a:ext>
                </a:extLst>
              </p:cNvPr>
              <p:cNvSpPr/>
              <p:nvPr/>
            </p:nvSpPr>
            <p:spPr>
              <a:xfrm rot="16200000" flipH="1" flipV="1">
                <a:off x="-12263" y="-4034"/>
                <a:ext cx="2397087" cy="2405158"/>
              </a:xfrm>
              <a:prstGeom prst="rtTriangle">
                <a:avLst/>
              </a:prstGeom>
              <a:solidFill>
                <a:schemeClr val="accent2">
                  <a:alpha val="48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0027A677-9ACB-4264-B148-4806678FB83F}"/>
                  </a:ext>
                </a:extLst>
              </p:cNvPr>
              <p:cNvSpPr/>
              <p:nvPr/>
            </p:nvSpPr>
            <p:spPr>
              <a:xfrm rot="5400000" flipH="1" flipV="1">
                <a:off x="2667000" y="-2667001"/>
                <a:ext cx="6858000" cy="12192002"/>
              </a:xfrm>
              <a:custGeom>
                <a:avLst/>
                <a:gdLst>
                  <a:gd name="connsiteX0" fmla="*/ 6858000 w 6858000"/>
                  <a:gd name="connsiteY0" fmla="*/ 3871658 h 12192002"/>
                  <a:gd name="connsiteX1" fmla="*/ 6858000 w 6858000"/>
                  <a:gd name="connsiteY1" fmla="*/ 12192002 h 12192002"/>
                  <a:gd name="connsiteX2" fmla="*/ 5363029 w 6858000"/>
                  <a:gd name="connsiteY2" fmla="*/ 12192002 h 12192002"/>
                  <a:gd name="connsiteX3" fmla="*/ 5363029 w 6858000"/>
                  <a:gd name="connsiteY3" fmla="*/ 12192000 h 12192002"/>
                  <a:gd name="connsiteX4" fmla="*/ 0 w 6858000"/>
                  <a:gd name="connsiteY4" fmla="*/ 12192000 h 12192002"/>
                  <a:gd name="connsiteX5" fmla="*/ 0 w 6858000"/>
                  <a:gd name="connsiteY5" fmla="*/ 0 h 12192002"/>
                  <a:gd name="connsiteX6" fmla="*/ 3539398 w 6858000"/>
                  <a:gd name="connsiteY6" fmla="*/ 0 h 12192002"/>
                  <a:gd name="connsiteX7" fmla="*/ 5566229 w 6858000"/>
                  <a:gd name="connsiteY7" fmla="*/ 2026831 h 12192002"/>
                  <a:gd name="connsiteX8" fmla="*/ 5566229 w 6858000"/>
                  <a:gd name="connsiteY8" fmla="*/ 2575538 h 12192002"/>
                  <a:gd name="connsiteX9" fmla="*/ 6858000 w 6858000"/>
                  <a:gd name="connsiteY9" fmla="*/ 3871657 h 12192002"/>
                  <a:gd name="connsiteX10" fmla="*/ 5566229 w 6858000"/>
                  <a:gd name="connsiteY10" fmla="*/ 3871657 h 12192002"/>
                  <a:gd name="connsiteX11" fmla="*/ 5566229 w 6858000"/>
                  <a:gd name="connsiteY11" fmla="*/ 3871658 h 12192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6858000" h="12192002">
                    <a:moveTo>
                      <a:pt x="6858000" y="3871658"/>
                    </a:moveTo>
                    <a:lnTo>
                      <a:pt x="6858000" y="12192002"/>
                    </a:lnTo>
                    <a:lnTo>
                      <a:pt x="5363029" y="12192002"/>
                    </a:lnTo>
                    <a:lnTo>
                      <a:pt x="5363029" y="12192000"/>
                    </a:lnTo>
                    <a:lnTo>
                      <a:pt x="0" y="12192000"/>
                    </a:lnTo>
                    <a:lnTo>
                      <a:pt x="0" y="0"/>
                    </a:lnTo>
                    <a:lnTo>
                      <a:pt x="3539398" y="0"/>
                    </a:lnTo>
                    <a:lnTo>
                      <a:pt x="5566229" y="2026831"/>
                    </a:lnTo>
                    <a:lnTo>
                      <a:pt x="5566229" y="2575538"/>
                    </a:lnTo>
                    <a:lnTo>
                      <a:pt x="6858000" y="3871657"/>
                    </a:lnTo>
                    <a:lnTo>
                      <a:pt x="5566229" y="3871657"/>
                    </a:lnTo>
                    <a:lnTo>
                      <a:pt x="5566229" y="3871658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  <a:alpha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</p:grpSp>
        <p:sp>
          <p:nvSpPr>
            <p:cNvPr id="9" name="Freeform: Shape 12">
              <a:extLst>
                <a:ext uri="{FF2B5EF4-FFF2-40B4-BE49-F238E27FC236}">
                  <a16:creationId xmlns:a16="http://schemas.microsoft.com/office/drawing/2014/main" id="{E3AAB79D-382D-4A95-965E-526B6A681DA7}"/>
                </a:ext>
              </a:extLst>
            </p:cNvPr>
            <p:cNvSpPr/>
            <p:nvPr/>
          </p:nvSpPr>
          <p:spPr>
            <a:xfrm rot="18900000" flipH="1">
              <a:off x="-1604709" y="1397837"/>
              <a:ext cx="3211378" cy="3211378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C0A22127-2B4A-4B15-B0A9-F019A30347A1}"/>
                </a:ext>
              </a:extLst>
            </p:cNvPr>
            <p:cNvSpPr/>
            <p:nvPr/>
          </p:nvSpPr>
          <p:spPr>
            <a:xfrm rot="18900000">
              <a:off x="-861777" y="-3756"/>
              <a:ext cx="2676646" cy="1356876"/>
            </a:xfrm>
            <a:custGeom>
              <a:avLst/>
              <a:gdLst>
                <a:gd name="connsiteX0" fmla="*/ 1319770 w 2676646"/>
                <a:gd name="connsiteY0" fmla="*/ 0 h 1356876"/>
                <a:gd name="connsiteX1" fmla="*/ 2676646 w 2676646"/>
                <a:gd name="connsiteY1" fmla="*/ 1356876 h 1356876"/>
                <a:gd name="connsiteX2" fmla="*/ 0 w 2676646"/>
                <a:gd name="connsiteY2" fmla="*/ 1356876 h 1356876"/>
                <a:gd name="connsiteX3" fmla="*/ 0 w 2676646"/>
                <a:gd name="connsiteY3" fmla="*/ 1319770 h 1356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76646" h="1356876">
                  <a:moveTo>
                    <a:pt x="1319770" y="0"/>
                  </a:moveTo>
                  <a:lnTo>
                    <a:pt x="2676646" y="1356876"/>
                  </a:lnTo>
                  <a:lnTo>
                    <a:pt x="0" y="1356876"/>
                  </a:lnTo>
                  <a:lnTo>
                    <a:pt x="0" y="1319770"/>
                  </a:lnTo>
                  <a:close/>
                </a:path>
              </a:pathLst>
            </a:custGeom>
            <a:pattFill prst="wdUpDiag">
              <a:fgClr>
                <a:schemeClr val="accent2"/>
              </a:fgClr>
              <a:bgClr>
                <a:schemeClr val="accent1"/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noProof="0" dirty="0"/>
            </a:p>
          </p:txBody>
        </p:sp>
        <p:sp>
          <p:nvSpPr>
            <p:cNvPr id="11" name="Freeform: Shape 12">
              <a:extLst>
                <a:ext uri="{FF2B5EF4-FFF2-40B4-BE49-F238E27FC236}">
                  <a16:creationId xmlns:a16="http://schemas.microsoft.com/office/drawing/2014/main" id="{F04D9FDC-1B67-4254-9535-CD32E81F0C3E}"/>
                </a:ext>
              </a:extLst>
            </p:cNvPr>
            <p:cNvSpPr/>
            <p:nvPr/>
          </p:nvSpPr>
          <p:spPr>
            <a:xfrm rot="13500000">
              <a:off x="-1226102" y="1737462"/>
              <a:ext cx="2416016" cy="2416016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0A86C4EA-4CF8-4531-845D-4FCB1E2F7422}"/>
                </a:ext>
              </a:extLst>
            </p:cNvPr>
            <p:cNvGrpSpPr/>
            <p:nvPr/>
          </p:nvGrpSpPr>
          <p:grpSpPr>
            <a:xfrm>
              <a:off x="-760406" y="4672937"/>
              <a:ext cx="1520812" cy="1520812"/>
              <a:chOff x="-1604709" y="3012880"/>
              <a:chExt cx="3211378" cy="3211378"/>
            </a:xfrm>
          </p:grpSpPr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1101B195-C112-4D20-8D19-4D22479B150D}"/>
                  </a:ext>
                </a:extLst>
              </p:cNvPr>
              <p:cNvSpPr/>
              <p:nvPr/>
            </p:nvSpPr>
            <p:spPr>
              <a:xfrm rot="18900000" flipH="1">
                <a:off x="-1604709" y="3012880"/>
                <a:ext cx="3211378" cy="3211378"/>
              </a:xfrm>
              <a:custGeom>
                <a:avLst/>
                <a:gdLst>
                  <a:gd name="connsiteX0" fmla="*/ 754341 w 754341"/>
                  <a:gd name="connsiteY0" fmla="*/ 754341 h 754341"/>
                  <a:gd name="connsiteX1" fmla="*/ 0 w 754341"/>
                  <a:gd name="connsiteY1" fmla="*/ 754341 h 754341"/>
                  <a:gd name="connsiteX2" fmla="*/ 0 w 754341"/>
                  <a:gd name="connsiteY2" fmla="*/ 0 h 754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54341" h="754341">
                    <a:moveTo>
                      <a:pt x="754341" y="754341"/>
                    </a:moveTo>
                    <a:lnTo>
                      <a:pt x="0" y="7543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4" name="Freeform: Shape 12">
                <a:extLst>
                  <a:ext uri="{FF2B5EF4-FFF2-40B4-BE49-F238E27FC236}">
                    <a16:creationId xmlns:a16="http://schemas.microsoft.com/office/drawing/2014/main" id="{CA755F1F-9955-4CBB-8F34-F7801CA44CE7}"/>
                  </a:ext>
                </a:extLst>
              </p:cNvPr>
              <p:cNvSpPr/>
              <p:nvPr/>
            </p:nvSpPr>
            <p:spPr>
              <a:xfrm rot="13500000">
                <a:off x="-1226102" y="3352505"/>
                <a:ext cx="2416016" cy="2416016"/>
              </a:xfrm>
              <a:custGeom>
                <a:avLst/>
                <a:gdLst>
                  <a:gd name="connsiteX0" fmla="*/ 754341 w 754341"/>
                  <a:gd name="connsiteY0" fmla="*/ 754341 h 754341"/>
                  <a:gd name="connsiteX1" fmla="*/ 0 w 754341"/>
                  <a:gd name="connsiteY1" fmla="*/ 754341 h 754341"/>
                  <a:gd name="connsiteX2" fmla="*/ 0 w 754341"/>
                  <a:gd name="connsiteY2" fmla="*/ 0 h 754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54341" h="754341">
                    <a:moveTo>
                      <a:pt x="754341" y="754341"/>
                    </a:moveTo>
                    <a:lnTo>
                      <a:pt x="0" y="754341"/>
                    </a:lnTo>
                    <a:lnTo>
                      <a:pt x="0" y="0"/>
                    </a:lnTo>
                    <a:close/>
                  </a:path>
                </a:pathLst>
              </a:custGeom>
              <a:pattFill prst="wdDnDiag">
                <a:fgClr>
                  <a:schemeClr val="accent1">
                    <a:lumMod val="60000"/>
                    <a:lumOff val="40000"/>
                  </a:schemeClr>
                </a:fgClr>
                <a:bgClr>
                  <a:schemeClr val="accent2">
                    <a:lumMod val="50000"/>
                  </a:schemeClr>
                </a:bgClr>
              </a:patt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E597736-C478-4C26-9BAF-205FE31E977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761488" y="2395728"/>
            <a:ext cx="7077456" cy="1243584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defRPr lang="en-GB" sz="6600" b="1" dirty="0">
                <a:solidFill>
                  <a:schemeClr val="accent2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noProof="0"/>
              <a:t>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D2DEF0-A0B0-4CFE-B67D-A9D75E2368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61488" y="3721608"/>
            <a:ext cx="7077456" cy="86868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GB" sz="1800" spc="30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28600" lvl="0" indent="-228600"/>
            <a:r>
              <a:rPr lang="en-US" noProof="0" smtClean="0"/>
              <a:t>Click to edit Master subtitle style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436959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E796BFF-6E5F-4DE7-B193-F501FC094D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3365" y="1517715"/>
            <a:ext cx="5184437" cy="4659248"/>
          </a:xfr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1pPr>
            <a:lvl2pPr marL="800100" indent="-342900"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2pPr>
            <a:lvl3pPr marL="1257300" indent="-342900"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</a:defRPr>
            </a:lvl3pPr>
            <a:lvl4pPr marL="1657350" indent="-285750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4pPr>
            <a:lvl5pPr marL="2114550" indent="-285750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78622754-CA4D-4C27-A37F-B26E7B4C9C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74163" y="1517715"/>
            <a:ext cx="5184437" cy="465924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999597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Categor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0" name="Picture Placeholder 8">
            <a:extLst>
              <a:ext uri="{FF2B5EF4-FFF2-40B4-BE49-F238E27FC236}">
                <a16:creationId xmlns:a16="http://schemas.microsoft.com/office/drawing/2014/main" id="{6D00E6B4-1CBE-404E-B943-5F1832320C1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78212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1" name="Picture Placeholder 8">
            <a:extLst>
              <a:ext uri="{FF2B5EF4-FFF2-40B4-BE49-F238E27FC236}">
                <a16:creationId xmlns:a16="http://schemas.microsoft.com/office/drawing/2014/main" id="{7CD59BFD-62BE-4E33-92A5-B84A2A9A8D3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222230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2" name="Picture Placeholder 8">
            <a:extLst>
              <a:ext uri="{FF2B5EF4-FFF2-40B4-BE49-F238E27FC236}">
                <a16:creationId xmlns:a16="http://schemas.microsoft.com/office/drawing/2014/main" id="{60DC5978-55B8-421D-91B4-29F8210A7B2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66248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3" name="Picture Placeholder 8">
            <a:extLst>
              <a:ext uri="{FF2B5EF4-FFF2-40B4-BE49-F238E27FC236}">
                <a16:creationId xmlns:a16="http://schemas.microsoft.com/office/drawing/2014/main" id="{BE3FB8C3-2C7E-4C59-8BD5-53FA2772DB5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710266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4" name="Picture Placeholder 8">
            <a:extLst>
              <a:ext uri="{FF2B5EF4-FFF2-40B4-BE49-F238E27FC236}">
                <a16:creationId xmlns:a16="http://schemas.microsoft.com/office/drawing/2014/main" id="{FD8FA9DA-C36B-4889-B88F-28B5829E53E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954283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2A19101D-7C37-42BF-8167-5391EA65EC3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19894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27" name="Text Placeholder 22">
            <a:extLst>
              <a:ext uri="{FF2B5EF4-FFF2-40B4-BE49-F238E27FC236}">
                <a16:creationId xmlns:a16="http://schemas.microsoft.com/office/drawing/2014/main" id="{05F72315-51A9-431C-B80A-45E4FB1D6BD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963912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28" name="Text Placeholder 22">
            <a:extLst>
              <a:ext uri="{FF2B5EF4-FFF2-40B4-BE49-F238E27FC236}">
                <a16:creationId xmlns:a16="http://schemas.microsoft.com/office/drawing/2014/main" id="{883D1F0C-34F1-46E1-B178-E4AB82B1463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207930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29" name="Text Placeholder 22">
            <a:extLst>
              <a:ext uri="{FF2B5EF4-FFF2-40B4-BE49-F238E27FC236}">
                <a16:creationId xmlns:a16="http://schemas.microsoft.com/office/drawing/2014/main" id="{7202A849-DF14-40E7-B38D-1185F72603E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451948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30" name="Text Placeholder 22">
            <a:extLst>
              <a:ext uri="{FF2B5EF4-FFF2-40B4-BE49-F238E27FC236}">
                <a16:creationId xmlns:a16="http://schemas.microsoft.com/office/drawing/2014/main" id="{CCFC1ADF-AC11-4CCD-AC2D-478B6FFEA5E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9695965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B4CB326-DA0E-488E-B236-7017E8438FBB}"/>
              </a:ext>
            </a:extLst>
          </p:cNvPr>
          <p:cNvCxnSpPr/>
          <p:nvPr userDrawn="1"/>
        </p:nvCxnSpPr>
        <p:spPr>
          <a:xfrm>
            <a:off x="1242354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9366B533-7212-4A36-9CE2-D6302E721F8F}"/>
              </a:ext>
            </a:extLst>
          </p:cNvPr>
          <p:cNvCxnSpPr/>
          <p:nvPr userDrawn="1"/>
        </p:nvCxnSpPr>
        <p:spPr>
          <a:xfrm>
            <a:off x="3486372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D7474CD-E230-4E14-8274-5E20F673F401}"/>
              </a:ext>
            </a:extLst>
          </p:cNvPr>
          <p:cNvCxnSpPr/>
          <p:nvPr userDrawn="1"/>
        </p:nvCxnSpPr>
        <p:spPr>
          <a:xfrm>
            <a:off x="5730390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6BF71FCE-6F39-4D2F-82BE-7D9F1D2ED59F}"/>
              </a:ext>
            </a:extLst>
          </p:cNvPr>
          <p:cNvCxnSpPr/>
          <p:nvPr userDrawn="1"/>
        </p:nvCxnSpPr>
        <p:spPr>
          <a:xfrm>
            <a:off x="7974408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AE97AC7A-17D9-4F42-9DD0-94FE4FC6BF19}"/>
              </a:ext>
            </a:extLst>
          </p:cNvPr>
          <p:cNvCxnSpPr/>
          <p:nvPr userDrawn="1"/>
        </p:nvCxnSpPr>
        <p:spPr>
          <a:xfrm>
            <a:off x="10218425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762663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+ 3 Secti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2A19101D-7C37-42BF-8167-5391EA65EC3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42094" y="4240093"/>
            <a:ext cx="32933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231B97CF-FD24-4932-8459-893B1AC73D33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-2" y="1352575"/>
            <a:ext cx="12192002" cy="2289897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chemeClr val="accent2"/>
                </a:solidFill>
                <a:latin typeface="Trade Gothic LT Pro" panose="020B0503040303020004" pitchFamily="34" charset="0"/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36" name="Text Placeholder 22">
            <a:extLst>
              <a:ext uri="{FF2B5EF4-FFF2-40B4-BE49-F238E27FC236}">
                <a16:creationId xmlns:a16="http://schemas.microsoft.com/office/drawing/2014/main" id="{642D3CE0-C3B4-4F3F-A650-AB452B3AD4B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444169" y="4240093"/>
            <a:ext cx="32933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37" name="Text Placeholder 22">
            <a:extLst>
              <a:ext uri="{FF2B5EF4-FFF2-40B4-BE49-F238E27FC236}">
                <a16:creationId xmlns:a16="http://schemas.microsoft.com/office/drawing/2014/main" id="{DBED2BB0-CDAD-40EE-8B35-C66DF45EE29D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346244" y="4240093"/>
            <a:ext cx="32933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47457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+ Tex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2A19101D-7C37-42BF-8167-5391EA65EC3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42094" y="4240093"/>
            <a:ext cx="94020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231B97CF-FD24-4932-8459-893B1AC73D33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-2" y="1352575"/>
            <a:ext cx="12192002" cy="2289897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chemeClr val="accent2"/>
                </a:solidFill>
                <a:latin typeface="Trade Gothic LT Pro" panose="020B0503040303020004" pitchFamily="34" charset="0"/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24868267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0" name="Picture Placeholder 2">
            <a:extLst>
              <a:ext uri="{FF2B5EF4-FFF2-40B4-BE49-F238E27FC236}">
                <a16:creationId xmlns:a16="http://schemas.microsoft.com/office/drawing/2014/main" id="{30B3A574-7940-4E35-857E-5CA35A5910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110087" y="1444649"/>
            <a:ext cx="7548513" cy="4579079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912B51EA-3E6F-4BF6-BE48-62128AF32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3366" y="1444649"/>
            <a:ext cx="3365063" cy="4579079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06501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912B51EA-3E6F-4BF6-BE48-62128AF32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3366" y="1444649"/>
            <a:ext cx="3365063" cy="4579079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A015C605-1D30-48BC-A0D6-3B11AF56CC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4290" y="1444649"/>
            <a:ext cx="7694310" cy="4579079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2129895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D4494CD2-CCDD-0248-96F8-741002C44255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9" name="Freeform: Shape 9">
            <a:extLst>
              <a:ext uri="{FF2B5EF4-FFF2-40B4-BE49-F238E27FC236}">
                <a16:creationId xmlns:a16="http://schemas.microsoft.com/office/drawing/2014/main" id="{07077B00-C1EE-7241-B441-7814F92A7EDF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0" name="Freeform: Shape 17">
            <a:extLst>
              <a:ext uri="{FF2B5EF4-FFF2-40B4-BE49-F238E27FC236}">
                <a16:creationId xmlns:a16="http://schemas.microsoft.com/office/drawing/2014/main" id="{3A1AEBC4-637E-F64C-9192-69AC4BB26D0C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1" name="Freeform: Shape 11">
            <a:extLst>
              <a:ext uri="{FF2B5EF4-FFF2-40B4-BE49-F238E27FC236}">
                <a16:creationId xmlns:a16="http://schemas.microsoft.com/office/drawing/2014/main" id="{669A7039-C54C-8E46-9A8B-DDB2547D989C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2" name="Freeform: Shape 7">
            <a:extLst>
              <a:ext uri="{FF2B5EF4-FFF2-40B4-BE49-F238E27FC236}">
                <a16:creationId xmlns:a16="http://schemas.microsoft.com/office/drawing/2014/main" id="{4F173B32-87BB-9A40-8C91-4C1EED2B7ABF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4AC87F4E-12B5-1B42-AFD2-4DB39B7645C9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25" name="Freeform: Shape 15">
              <a:extLst>
                <a:ext uri="{FF2B5EF4-FFF2-40B4-BE49-F238E27FC236}">
                  <a16:creationId xmlns:a16="http://schemas.microsoft.com/office/drawing/2014/main" id="{03DD8765-59DF-A045-ADB5-E39FAEE153A0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26" name="Freeform: Shape 16">
              <a:extLst>
                <a:ext uri="{FF2B5EF4-FFF2-40B4-BE49-F238E27FC236}">
                  <a16:creationId xmlns:a16="http://schemas.microsoft.com/office/drawing/2014/main" id="{B34B796C-A407-7B4D-B4F0-E58A44FE8DB4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0" name="Freeform: Shape 23">
            <a:extLst>
              <a:ext uri="{FF2B5EF4-FFF2-40B4-BE49-F238E27FC236}">
                <a16:creationId xmlns:a16="http://schemas.microsoft.com/office/drawing/2014/main" id="{CBE3FDC9-67CB-FA42-B127-A36BFF4678BB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1" name="Slide Number Placeholder 4">
            <a:extLst>
              <a:ext uri="{FF2B5EF4-FFF2-40B4-BE49-F238E27FC236}">
                <a16:creationId xmlns:a16="http://schemas.microsoft.com/office/drawing/2014/main" id="{1E902BFF-CA8F-D745-A819-A7BB38B30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6723047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6E739168-A5E8-443A-B392-7AD4CF8977A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41E10E1E-5268-4F03-BA64-07E19DE26739}"/>
              </a:ext>
            </a:extLst>
          </p:cNvPr>
          <p:cNvSpPr/>
          <p:nvPr/>
        </p:nvSpPr>
        <p:spPr>
          <a:xfrm flipH="1">
            <a:off x="-16297" y="0"/>
            <a:ext cx="12208298" cy="6858000"/>
          </a:xfrm>
          <a:custGeom>
            <a:avLst/>
            <a:gdLst>
              <a:gd name="connsiteX0" fmla="*/ 8574289 w 12208298"/>
              <a:gd name="connsiteY0" fmla="*/ 0 h 6858000"/>
              <a:gd name="connsiteX1" fmla="*/ 0 w 12208298"/>
              <a:gd name="connsiteY1" fmla="*/ 0 h 6858000"/>
              <a:gd name="connsiteX2" fmla="*/ 0 w 12208298"/>
              <a:gd name="connsiteY2" fmla="*/ 6858000 h 6858000"/>
              <a:gd name="connsiteX3" fmla="*/ 532109 w 12208298"/>
              <a:gd name="connsiteY3" fmla="*/ 6858000 h 6858000"/>
              <a:gd name="connsiteX4" fmla="*/ 11495317 w 12208298"/>
              <a:gd name="connsiteY4" fmla="*/ 6858000 h 6858000"/>
              <a:gd name="connsiteX5" fmla="*/ 12208298 w 12208298"/>
              <a:gd name="connsiteY5" fmla="*/ 6858000 h 6858000"/>
              <a:gd name="connsiteX6" fmla="*/ 12208298 w 12208298"/>
              <a:gd name="connsiteY6" fmla="*/ 3146781 h 6858000"/>
              <a:gd name="connsiteX7" fmla="*/ 10353284 w 12208298"/>
              <a:gd name="connsiteY7" fmla="*/ 1291767 h 6858000"/>
              <a:gd name="connsiteX8" fmla="*/ 9866056 w 12208298"/>
              <a:gd name="connsiteY8" fmla="*/ 129176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208298" h="6858000">
                <a:moveTo>
                  <a:pt x="8574289" y="0"/>
                </a:moveTo>
                <a:lnTo>
                  <a:pt x="0" y="0"/>
                </a:lnTo>
                <a:lnTo>
                  <a:pt x="0" y="6858000"/>
                </a:lnTo>
                <a:lnTo>
                  <a:pt x="532109" y="6858000"/>
                </a:lnTo>
                <a:lnTo>
                  <a:pt x="11495317" y="6858000"/>
                </a:lnTo>
                <a:lnTo>
                  <a:pt x="12208298" y="6858000"/>
                </a:lnTo>
                <a:lnTo>
                  <a:pt x="12208298" y="3146781"/>
                </a:lnTo>
                <a:lnTo>
                  <a:pt x="10353284" y="1291767"/>
                </a:lnTo>
                <a:lnTo>
                  <a:pt x="9866056" y="1291767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B989C45D-BDFF-418F-BE79-03FF70015770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chemeClr val="accent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0027A677-9ACB-4264-B148-4806678FB83F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A7FF9D7-8545-4547-AC77-A0421EEB9B99}"/>
              </a:ext>
            </a:extLst>
          </p:cNvPr>
          <p:cNvGrpSpPr/>
          <p:nvPr userDrawn="1"/>
        </p:nvGrpSpPr>
        <p:grpSpPr>
          <a:xfrm>
            <a:off x="0" y="0"/>
            <a:ext cx="6881966" cy="6858876"/>
            <a:chOff x="-5321" y="1096"/>
            <a:chExt cx="5924073" cy="5904197"/>
          </a:xfrm>
        </p:grpSpPr>
        <p:sp>
          <p:nvSpPr>
            <p:cNvPr id="17" name="Right Triangle 16">
              <a:extLst>
                <a:ext uri="{FF2B5EF4-FFF2-40B4-BE49-F238E27FC236}">
                  <a16:creationId xmlns:a16="http://schemas.microsoft.com/office/drawing/2014/main" id="{8DCD5806-2A2F-4ABF-8057-245681C498E6}"/>
                </a:ext>
              </a:extLst>
            </p:cNvPr>
            <p:cNvSpPr/>
            <p:nvPr userDrawn="1"/>
          </p:nvSpPr>
          <p:spPr>
            <a:xfrm rot="16200000" flipH="1" flipV="1">
              <a:off x="4618" y="-8842"/>
              <a:ext cx="5904196" cy="5924073"/>
            </a:xfrm>
            <a:prstGeom prst="rtTriangle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8" name="Right Triangle 17">
              <a:extLst>
                <a:ext uri="{FF2B5EF4-FFF2-40B4-BE49-F238E27FC236}">
                  <a16:creationId xmlns:a16="http://schemas.microsoft.com/office/drawing/2014/main" id="{3A93038F-E9E4-4FFD-B3DF-28DB7C2C1490}"/>
                </a:ext>
              </a:extLst>
            </p:cNvPr>
            <p:cNvSpPr/>
            <p:nvPr userDrawn="1"/>
          </p:nvSpPr>
          <p:spPr>
            <a:xfrm rot="16200000" flipH="1" flipV="1">
              <a:off x="3941" y="-8164"/>
              <a:ext cx="5501471" cy="5519993"/>
            </a:xfrm>
            <a:prstGeom prst="rtTriangle">
              <a:avLst/>
            </a:prstGeom>
            <a:pattFill prst="dkHorz">
              <a:fgClr>
                <a:schemeClr val="accent1"/>
              </a:fgClr>
              <a:bgClr>
                <a:schemeClr val="accent2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9" name="Right Triangle 18">
              <a:extLst>
                <a:ext uri="{FF2B5EF4-FFF2-40B4-BE49-F238E27FC236}">
                  <a16:creationId xmlns:a16="http://schemas.microsoft.com/office/drawing/2014/main" id="{5DEA1E02-BBD0-4AE3-AF22-433B90272178}"/>
                </a:ext>
              </a:extLst>
            </p:cNvPr>
            <p:cNvSpPr/>
            <p:nvPr userDrawn="1"/>
          </p:nvSpPr>
          <p:spPr>
            <a:xfrm rot="16200000" flipH="1" flipV="1">
              <a:off x="3131" y="-7355"/>
              <a:ext cx="5019818" cy="5036720"/>
            </a:xfrm>
            <a:prstGeom prst="rtTriangle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E597736-C478-4C26-9BAF-205FE31E977C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5217242" y="2807208"/>
            <a:ext cx="4945598" cy="1243584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noProof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2363861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6E739168-A5E8-443A-B392-7AD4CF8977A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41E10E1E-5268-4F03-BA64-07E19DE26739}"/>
              </a:ext>
            </a:extLst>
          </p:cNvPr>
          <p:cNvSpPr/>
          <p:nvPr/>
        </p:nvSpPr>
        <p:spPr>
          <a:xfrm flipH="1">
            <a:off x="-16297" y="0"/>
            <a:ext cx="12208298" cy="6858000"/>
          </a:xfrm>
          <a:custGeom>
            <a:avLst/>
            <a:gdLst>
              <a:gd name="connsiteX0" fmla="*/ 8574289 w 12208298"/>
              <a:gd name="connsiteY0" fmla="*/ 0 h 6858000"/>
              <a:gd name="connsiteX1" fmla="*/ 0 w 12208298"/>
              <a:gd name="connsiteY1" fmla="*/ 0 h 6858000"/>
              <a:gd name="connsiteX2" fmla="*/ 0 w 12208298"/>
              <a:gd name="connsiteY2" fmla="*/ 6858000 h 6858000"/>
              <a:gd name="connsiteX3" fmla="*/ 532109 w 12208298"/>
              <a:gd name="connsiteY3" fmla="*/ 6858000 h 6858000"/>
              <a:gd name="connsiteX4" fmla="*/ 11495317 w 12208298"/>
              <a:gd name="connsiteY4" fmla="*/ 6858000 h 6858000"/>
              <a:gd name="connsiteX5" fmla="*/ 12208298 w 12208298"/>
              <a:gd name="connsiteY5" fmla="*/ 6858000 h 6858000"/>
              <a:gd name="connsiteX6" fmla="*/ 12208298 w 12208298"/>
              <a:gd name="connsiteY6" fmla="*/ 3146781 h 6858000"/>
              <a:gd name="connsiteX7" fmla="*/ 10353284 w 12208298"/>
              <a:gd name="connsiteY7" fmla="*/ 1291767 h 6858000"/>
              <a:gd name="connsiteX8" fmla="*/ 9866056 w 12208298"/>
              <a:gd name="connsiteY8" fmla="*/ 129176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208298" h="6858000">
                <a:moveTo>
                  <a:pt x="8574289" y="0"/>
                </a:moveTo>
                <a:lnTo>
                  <a:pt x="0" y="0"/>
                </a:lnTo>
                <a:lnTo>
                  <a:pt x="0" y="6858000"/>
                </a:lnTo>
                <a:lnTo>
                  <a:pt x="532109" y="6858000"/>
                </a:lnTo>
                <a:lnTo>
                  <a:pt x="11495317" y="6858000"/>
                </a:lnTo>
                <a:lnTo>
                  <a:pt x="12208298" y="6858000"/>
                </a:lnTo>
                <a:lnTo>
                  <a:pt x="12208298" y="3146781"/>
                </a:lnTo>
                <a:lnTo>
                  <a:pt x="10353284" y="1291767"/>
                </a:lnTo>
                <a:lnTo>
                  <a:pt x="9866056" y="1291767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B989C45D-BDFF-418F-BE79-03FF70015770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chemeClr val="accent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0027A677-9ACB-4264-B148-4806678FB83F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597736-C478-4C26-9BAF-205FE31E977C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6360242" y="3429000"/>
            <a:ext cx="4945598" cy="1243584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noProof="0"/>
              <a:t>Thank You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C024DCDB-C6BF-455E-AAB8-EAF9DAB302A1}"/>
              </a:ext>
            </a:extLst>
          </p:cNvPr>
          <p:cNvSpPr/>
          <p:nvPr userDrawn="1"/>
        </p:nvSpPr>
        <p:spPr>
          <a:xfrm rot="13500000">
            <a:off x="-729899" y="-1215856"/>
            <a:ext cx="6043521" cy="8427077"/>
          </a:xfrm>
          <a:custGeom>
            <a:avLst/>
            <a:gdLst>
              <a:gd name="connsiteX0" fmla="*/ 6043521 w 6043521"/>
              <a:gd name="connsiteY0" fmla="*/ 4267535 h 8427077"/>
              <a:gd name="connsiteX1" fmla="*/ 1883979 w 6043521"/>
              <a:gd name="connsiteY1" fmla="*/ 8427077 h 8427077"/>
              <a:gd name="connsiteX2" fmla="*/ 0 w 6043521"/>
              <a:gd name="connsiteY2" fmla="*/ 8427077 h 8427077"/>
              <a:gd name="connsiteX3" fmla="*/ 0 w 6043521"/>
              <a:gd name="connsiteY3" fmla="*/ 1775986 h 8427077"/>
              <a:gd name="connsiteX4" fmla="*/ 1775985 w 6043521"/>
              <a:gd name="connsiteY4" fmla="*/ 0 h 8427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43521" h="8427077">
                <a:moveTo>
                  <a:pt x="6043521" y="4267535"/>
                </a:moveTo>
                <a:lnTo>
                  <a:pt x="1883979" y="8427077"/>
                </a:lnTo>
                <a:lnTo>
                  <a:pt x="0" y="8427077"/>
                </a:lnTo>
                <a:lnTo>
                  <a:pt x="0" y="1775986"/>
                </a:lnTo>
                <a:lnTo>
                  <a:pt x="1775985" y="0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26AFB47A-5D51-4F9C-B01B-977CE5E3C093}"/>
              </a:ext>
            </a:extLst>
          </p:cNvPr>
          <p:cNvSpPr/>
          <p:nvPr userDrawn="1"/>
        </p:nvSpPr>
        <p:spPr>
          <a:xfrm rot="13500000">
            <a:off x="-1145231" y="-2123853"/>
            <a:ext cx="6043521" cy="9008880"/>
          </a:xfrm>
          <a:custGeom>
            <a:avLst/>
            <a:gdLst>
              <a:gd name="connsiteX0" fmla="*/ 6043521 w 6043521"/>
              <a:gd name="connsiteY0" fmla="*/ 4849338 h 9008880"/>
              <a:gd name="connsiteX1" fmla="*/ 1883979 w 6043521"/>
              <a:gd name="connsiteY1" fmla="*/ 9008880 h 9008880"/>
              <a:gd name="connsiteX2" fmla="*/ 0 w 6043521"/>
              <a:gd name="connsiteY2" fmla="*/ 9008880 h 9008880"/>
              <a:gd name="connsiteX3" fmla="*/ 0 w 6043521"/>
              <a:gd name="connsiteY3" fmla="*/ 1194182 h 9008880"/>
              <a:gd name="connsiteX4" fmla="*/ 1194182 w 6043521"/>
              <a:gd name="connsiteY4" fmla="*/ 0 h 9008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43521" h="9008880">
                <a:moveTo>
                  <a:pt x="6043521" y="4849338"/>
                </a:moveTo>
                <a:lnTo>
                  <a:pt x="1883979" y="9008880"/>
                </a:lnTo>
                <a:lnTo>
                  <a:pt x="0" y="9008880"/>
                </a:lnTo>
                <a:lnTo>
                  <a:pt x="0" y="1194182"/>
                </a:lnTo>
                <a:lnTo>
                  <a:pt x="1194182" y="0"/>
                </a:lnTo>
                <a:close/>
              </a:path>
            </a:pathLst>
          </a:custGeom>
          <a:pattFill prst="wdDn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6997A4FF-7390-4173-8ACD-6CF7145AACEC}"/>
              </a:ext>
            </a:extLst>
          </p:cNvPr>
          <p:cNvSpPr/>
          <p:nvPr userDrawn="1"/>
        </p:nvSpPr>
        <p:spPr>
          <a:xfrm rot="18900000" flipH="1">
            <a:off x="-2681153" y="-465959"/>
            <a:ext cx="8639119" cy="5739762"/>
          </a:xfrm>
          <a:custGeom>
            <a:avLst/>
            <a:gdLst>
              <a:gd name="connsiteX0" fmla="*/ 3789781 w 8639119"/>
              <a:gd name="connsiteY0" fmla="*/ 0 h 5739762"/>
              <a:gd name="connsiteX1" fmla="*/ 0 w 8639119"/>
              <a:gd name="connsiteY1" fmla="*/ 3789782 h 5739762"/>
              <a:gd name="connsiteX2" fmla="*/ 0 w 8639119"/>
              <a:gd name="connsiteY2" fmla="*/ 5739761 h 5739762"/>
              <a:gd name="connsiteX3" fmla="*/ 7748695 w 8639119"/>
              <a:gd name="connsiteY3" fmla="*/ 5739762 h 5739762"/>
              <a:gd name="connsiteX4" fmla="*/ 8639119 w 8639119"/>
              <a:gd name="connsiteY4" fmla="*/ 4849338 h 5739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39119" h="5739762">
                <a:moveTo>
                  <a:pt x="3789781" y="0"/>
                </a:moveTo>
                <a:lnTo>
                  <a:pt x="0" y="3789782"/>
                </a:lnTo>
                <a:lnTo>
                  <a:pt x="0" y="5739761"/>
                </a:lnTo>
                <a:lnTo>
                  <a:pt x="7748695" y="5739762"/>
                </a:lnTo>
                <a:lnTo>
                  <a:pt x="8639119" y="4849338"/>
                </a:lnTo>
                <a:close/>
              </a:path>
            </a:pathLst>
          </a:custGeom>
          <a:solidFill>
            <a:schemeClr val="accent1">
              <a:lumMod val="50000"/>
              <a:alpha val="51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218518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2838D16-809E-4EB1-8C0C-0E63D813911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C43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01FEB333-94B4-4E53-9019-D584810903BB}"/>
              </a:ext>
            </a:extLst>
          </p:cNvPr>
          <p:cNvSpPr/>
          <p:nvPr userDrawn="1"/>
        </p:nvSpPr>
        <p:spPr>
          <a:xfrm>
            <a:off x="0" y="0"/>
            <a:ext cx="12192000" cy="6862745"/>
          </a:xfrm>
          <a:custGeom>
            <a:avLst/>
            <a:gdLst>
              <a:gd name="connsiteX0" fmla="*/ 0 w 12192000"/>
              <a:gd name="connsiteY0" fmla="*/ 0 h 6849743"/>
              <a:gd name="connsiteX1" fmla="*/ 7554712 w 12192000"/>
              <a:gd name="connsiteY1" fmla="*/ 0 h 6849743"/>
              <a:gd name="connsiteX2" fmla="*/ 10266645 w 12192000"/>
              <a:gd name="connsiteY2" fmla="*/ 2711934 h 6849743"/>
              <a:gd name="connsiteX3" fmla="*/ 11289529 w 12192000"/>
              <a:gd name="connsiteY3" fmla="*/ 2711934 h 6849743"/>
              <a:gd name="connsiteX4" fmla="*/ 12191999 w 12192000"/>
              <a:gd name="connsiteY4" fmla="*/ 3614404 h 6849743"/>
              <a:gd name="connsiteX5" fmla="*/ 12192000 w 12192000"/>
              <a:gd name="connsiteY5" fmla="*/ 6849743 h 6849743"/>
              <a:gd name="connsiteX6" fmla="*/ 0 w 12192000"/>
              <a:gd name="connsiteY6" fmla="*/ 6849743 h 6849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6849743">
                <a:moveTo>
                  <a:pt x="0" y="0"/>
                </a:moveTo>
                <a:lnTo>
                  <a:pt x="7554712" y="0"/>
                </a:lnTo>
                <a:lnTo>
                  <a:pt x="10266645" y="2711934"/>
                </a:lnTo>
                <a:lnTo>
                  <a:pt x="11289529" y="2711934"/>
                </a:lnTo>
                <a:lnTo>
                  <a:pt x="12191999" y="3614404"/>
                </a:lnTo>
                <a:lnTo>
                  <a:pt x="12192000" y="6849743"/>
                </a:lnTo>
                <a:lnTo>
                  <a:pt x="0" y="6849743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A59B9489-0CD9-4DB7-AC82-6E7867F91403}"/>
              </a:ext>
            </a:extLst>
          </p:cNvPr>
          <p:cNvSpPr/>
          <p:nvPr userDrawn="1"/>
        </p:nvSpPr>
        <p:spPr>
          <a:xfrm rot="16200000" flipV="1">
            <a:off x="2626805" y="-2626805"/>
            <a:ext cx="6862743" cy="12116353"/>
          </a:xfrm>
          <a:custGeom>
            <a:avLst/>
            <a:gdLst>
              <a:gd name="connsiteX0" fmla="*/ 6853871 w 6853871"/>
              <a:gd name="connsiteY0" fmla="*/ 12116353 h 12116353"/>
              <a:gd name="connsiteX1" fmla="*/ 6853871 w 6853871"/>
              <a:gd name="connsiteY1" fmla="*/ 8014954 h 12116353"/>
              <a:gd name="connsiteX2" fmla="*/ 4141930 w 6853871"/>
              <a:gd name="connsiteY2" fmla="*/ 8014954 h 12116353"/>
              <a:gd name="connsiteX3" fmla="*/ 4141930 w 6853871"/>
              <a:gd name="connsiteY3" fmla="*/ 8014952 h 12116353"/>
              <a:gd name="connsiteX4" fmla="*/ 6853871 w 6853871"/>
              <a:gd name="connsiteY4" fmla="*/ 8014952 h 12116353"/>
              <a:gd name="connsiteX5" fmla="*/ 4141930 w 6853871"/>
              <a:gd name="connsiteY5" fmla="*/ 5293882 h 12116353"/>
              <a:gd name="connsiteX6" fmla="*/ 4141930 w 6853871"/>
              <a:gd name="connsiteY6" fmla="*/ 4141928 h 12116353"/>
              <a:gd name="connsiteX7" fmla="*/ 0 w 6853871"/>
              <a:gd name="connsiteY7" fmla="*/ 0 h 12116353"/>
              <a:gd name="connsiteX8" fmla="*/ 0 w 6853871"/>
              <a:gd name="connsiteY8" fmla="*/ 12116353 h 12116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3871" h="12116353">
                <a:moveTo>
                  <a:pt x="6853871" y="12116353"/>
                </a:moveTo>
                <a:lnTo>
                  <a:pt x="6853871" y="8014954"/>
                </a:lnTo>
                <a:lnTo>
                  <a:pt x="4141930" y="8014954"/>
                </a:lnTo>
                <a:lnTo>
                  <a:pt x="4141930" y="8014952"/>
                </a:lnTo>
                <a:lnTo>
                  <a:pt x="6853871" y="8014952"/>
                </a:lnTo>
                <a:lnTo>
                  <a:pt x="4141930" y="5293882"/>
                </a:lnTo>
                <a:lnTo>
                  <a:pt x="4141930" y="4141928"/>
                </a:lnTo>
                <a:lnTo>
                  <a:pt x="0" y="0"/>
                </a:lnTo>
                <a:lnTo>
                  <a:pt x="0" y="12116353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chemeClr val="accent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A55D1C76-C591-4FA5-9780-87AB6B37C0FA}"/>
              </a:ext>
            </a:extLst>
          </p:cNvPr>
          <p:cNvSpPr/>
          <p:nvPr userDrawn="1"/>
        </p:nvSpPr>
        <p:spPr>
          <a:xfrm rot="5400000" flipV="1">
            <a:off x="5851010" y="-10649"/>
            <a:ext cx="6326154" cy="6347453"/>
          </a:xfrm>
          <a:prstGeom prst="rtTriangle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7DC1D12-670F-4235-8791-FA8C2B330871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59569CF-FDAC-47C4-A0F5-296F7117C398}"/>
              </a:ext>
            </a:extLst>
          </p:cNvPr>
          <p:cNvSpPr/>
          <p:nvPr userDrawn="1"/>
        </p:nvSpPr>
        <p:spPr>
          <a:xfrm rot="2700000">
            <a:off x="9668984" y="1404392"/>
            <a:ext cx="4406148" cy="5299239"/>
          </a:xfrm>
          <a:custGeom>
            <a:avLst/>
            <a:gdLst>
              <a:gd name="connsiteX0" fmla="*/ 0 w 4406148"/>
              <a:gd name="connsiteY0" fmla="*/ 0 h 5299239"/>
              <a:gd name="connsiteX1" fmla="*/ 4406148 w 4406148"/>
              <a:gd name="connsiteY1" fmla="*/ 4406147 h 5299239"/>
              <a:gd name="connsiteX2" fmla="*/ 3513056 w 4406148"/>
              <a:gd name="connsiteY2" fmla="*/ 5299239 h 5299239"/>
              <a:gd name="connsiteX3" fmla="*/ 1 w 4406148"/>
              <a:gd name="connsiteY3" fmla="*/ 5299239 h 5299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06148" h="5299239">
                <a:moveTo>
                  <a:pt x="0" y="0"/>
                </a:moveTo>
                <a:lnTo>
                  <a:pt x="4406148" y="4406147"/>
                </a:lnTo>
                <a:lnTo>
                  <a:pt x="3513056" y="5299239"/>
                </a:lnTo>
                <a:lnTo>
                  <a:pt x="1" y="529923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D68D0C72-2B2C-4C85-A091-157853C71784}"/>
              </a:ext>
            </a:extLst>
          </p:cNvPr>
          <p:cNvSpPr/>
          <p:nvPr userDrawn="1"/>
        </p:nvSpPr>
        <p:spPr>
          <a:xfrm rot="8100000" flipH="1">
            <a:off x="9583575" y="1088097"/>
            <a:ext cx="5072180" cy="4843502"/>
          </a:xfrm>
          <a:custGeom>
            <a:avLst/>
            <a:gdLst>
              <a:gd name="connsiteX0" fmla="*/ 5072180 w 5072180"/>
              <a:gd name="connsiteY0" fmla="*/ 4843501 h 4843502"/>
              <a:gd name="connsiteX1" fmla="*/ 228679 w 5072180"/>
              <a:gd name="connsiteY1" fmla="*/ 0 h 4843502"/>
              <a:gd name="connsiteX2" fmla="*/ 1 w 5072180"/>
              <a:gd name="connsiteY2" fmla="*/ 228678 h 4843502"/>
              <a:gd name="connsiteX3" fmla="*/ 0 w 5072180"/>
              <a:gd name="connsiteY3" fmla="*/ 4843502 h 4843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2180" h="4843502">
                <a:moveTo>
                  <a:pt x="5072180" y="4843501"/>
                </a:moveTo>
                <a:lnTo>
                  <a:pt x="228679" y="0"/>
                </a:lnTo>
                <a:lnTo>
                  <a:pt x="1" y="228678"/>
                </a:lnTo>
                <a:lnTo>
                  <a:pt x="0" y="4843502"/>
                </a:lnTo>
                <a:close/>
              </a:path>
            </a:pathLst>
          </a:custGeom>
          <a:pattFill prst="wdDn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8E25334A-5FE3-4DDA-8D32-4796CCFCAA74}"/>
              </a:ext>
            </a:extLst>
          </p:cNvPr>
          <p:cNvSpPr/>
          <p:nvPr userDrawn="1"/>
        </p:nvSpPr>
        <p:spPr>
          <a:xfrm rot="2700000">
            <a:off x="11438585" y="5665752"/>
            <a:ext cx="877778" cy="1755556"/>
          </a:xfrm>
          <a:custGeom>
            <a:avLst/>
            <a:gdLst>
              <a:gd name="connsiteX0" fmla="*/ 0 w 877778"/>
              <a:gd name="connsiteY0" fmla="*/ 0 h 1755556"/>
              <a:gd name="connsiteX1" fmla="*/ 877778 w 877778"/>
              <a:gd name="connsiteY1" fmla="*/ 877778 h 1755556"/>
              <a:gd name="connsiteX2" fmla="*/ 0 w 877778"/>
              <a:gd name="connsiteY2" fmla="*/ 1755556 h 1755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77778" h="1755556">
                <a:moveTo>
                  <a:pt x="0" y="0"/>
                </a:moveTo>
                <a:lnTo>
                  <a:pt x="877778" y="877778"/>
                </a:lnTo>
                <a:lnTo>
                  <a:pt x="0" y="175555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18818DF1-D7FD-4C0F-875D-7A07E8F75C06}"/>
              </a:ext>
            </a:extLst>
          </p:cNvPr>
          <p:cNvSpPr/>
          <p:nvPr userDrawn="1"/>
        </p:nvSpPr>
        <p:spPr>
          <a:xfrm rot="8100000" flipH="1">
            <a:off x="10582265" y="5841410"/>
            <a:ext cx="2372348" cy="1186174"/>
          </a:xfrm>
          <a:custGeom>
            <a:avLst/>
            <a:gdLst>
              <a:gd name="connsiteX0" fmla="*/ 2372348 w 2372348"/>
              <a:gd name="connsiteY0" fmla="*/ 1186174 h 1186174"/>
              <a:gd name="connsiteX1" fmla="*/ 1186174 w 2372348"/>
              <a:gd name="connsiteY1" fmla="*/ 0 h 1186174"/>
              <a:gd name="connsiteX2" fmla="*/ 0 w 2372348"/>
              <a:gd name="connsiteY2" fmla="*/ 1186174 h 1186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72348" h="1186174">
                <a:moveTo>
                  <a:pt x="2372348" y="1186174"/>
                </a:moveTo>
                <a:lnTo>
                  <a:pt x="1186174" y="0"/>
                </a:lnTo>
                <a:lnTo>
                  <a:pt x="0" y="1186174"/>
                </a:lnTo>
                <a:close/>
              </a:path>
            </a:pathLst>
          </a:custGeom>
          <a:pattFill prst="wdUp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F9BB384-9E14-4CEA-82C1-21837229D3EF}"/>
              </a:ext>
            </a:extLst>
          </p:cNvPr>
          <p:cNvGrpSpPr/>
          <p:nvPr userDrawn="1"/>
        </p:nvGrpSpPr>
        <p:grpSpPr>
          <a:xfrm rot="16200000">
            <a:off x="431651" y="-917359"/>
            <a:ext cx="1532001" cy="1826463"/>
            <a:chOff x="10800164" y="7142066"/>
            <a:chExt cx="2775293" cy="3308724"/>
          </a:xfrm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0862A81A-959D-4EAB-90ED-DB20759BB397}"/>
                </a:ext>
              </a:extLst>
            </p:cNvPr>
            <p:cNvSpPr/>
            <p:nvPr/>
          </p:nvSpPr>
          <p:spPr>
            <a:xfrm rot="2700000">
              <a:off x="10800164" y="7675497"/>
              <a:ext cx="2775293" cy="2775293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AAB9E28C-9422-42BD-AECE-29B44B5D63E2}"/>
                </a:ext>
              </a:extLst>
            </p:cNvPr>
            <p:cNvSpPr/>
            <p:nvPr/>
          </p:nvSpPr>
          <p:spPr>
            <a:xfrm rot="8100000" flipH="1">
              <a:off x="10811837" y="7142066"/>
              <a:ext cx="2751954" cy="2751955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772239B-C46D-4458-BB4B-DDB12FAB0172}"/>
              </a:ext>
            </a:extLst>
          </p:cNvPr>
          <p:cNvGrpSpPr/>
          <p:nvPr userDrawn="1"/>
        </p:nvGrpSpPr>
        <p:grpSpPr>
          <a:xfrm rot="16200000">
            <a:off x="1992859" y="-497210"/>
            <a:ext cx="818398" cy="986162"/>
            <a:chOff x="10945855" y="7317026"/>
            <a:chExt cx="2483924" cy="2993104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C8A2A1A-1FB9-4CA1-B74E-B293187E51AA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DF2B18BA-6B43-40FA-A23B-D894D6AB468B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194264-A3F5-42E2-9A63-DCCED0457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754880"/>
            <a:ext cx="6803136" cy="36576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1600" spc="300">
                <a:solidFill>
                  <a:schemeClr val="accent1">
                    <a:lumMod val="20000"/>
                    <a:lumOff val="8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28600" lvl="0" indent="-228600"/>
            <a:r>
              <a:rPr lang="en-US" noProof="0" smtClean="0"/>
              <a:t>Edit Master text styles</a:t>
            </a:r>
          </a:p>
        </p:txBody>
      </p:sp>
      <p:sp>
        <p:nvSpPr>
          <p:cNvPr id="22" name="Slide Number Placeholder 4">
            <a:extLst>
              <a:ext uri="{FF2B5EF4-FFF2-40B4-BE49-F238E27FC236}">
                <a16:creationId xmlns:a16="http://schemas.microsoft.com/office/drawing/2014/main" id="{0F332671-6296-47C8-BF26-B2D962F5D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7772A652-7229-2B42-B87B-298C31D6F0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2104" y="3886200"/>
            <a:ext cx="7781544" cy="859055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Section Title 01</a:t>
            </a:r>
          </a:p>
        </p:txBody>
      </p:sp>
    </p:spTree>
    <p:extLst>
      <p:ext uri="{BB962C8B-B14F-4D97-AF65-F5344CB8AC3E}">
        <p14:creationId xmlns:p14="http://schemas.microsoft.com/office/powerpoint/2010/main" val="1675197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lt 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2CDBB6E5-B91E-4946-9390-E8693855103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0C3CC1C9-1FA0-4FE4-8984-4A8B3728D674}"/>
              </a:ext>
            </a:extLst>
          </p:cNvPr>
          <p:cNvSpPr/>
          <p:nvPr userDrawn="1"/>
        </p:nvSpPr>
        <p:spPr>
          <a:xfrm rot="16200000" flipV="1">
            <a:off x="2855762" y="-2473495"/>
            <a:ext cx="6862743" cy="11809733"/>
          </a:xfrm>
          <a:custGeom>
            <a:avLst/>
            <a:gdLst>
              <a:gd name="connsiteX0" fmla="*/ 6862743 w 6862743"/>
              <a:gd name="connsiteY0" fmla="*/ 11809733 h 11809733"/>
              <a:gd name="connsiteX1" fmla="*/ 6862743 w 6862743"/>
              <a:gd name="connsiteY1" fmla="*/ 7708334 h 11809733"/>
              <a:gd name="connsiteX2" fmla="*/ 4147292 w 6862743"/>
              <a:gd name="connsiteY2" fmla="*/ 7708334 h 11809733"/>
              <a:gd name="connsiteX3" fmla="*/ 4147292 w 6862743"/>
              <a:gd name="connsiteY3" fmla="*/ 7708332 h 11809733"/>
              <a:gd name="connsiteX4" fmla="*/ 6862743 w 6862743"/>
              <a:gd name="connsiteY4" fmla="*/ 7708332 h 11809733"/>
              <a:gd name="connsiteX5" fmla="*/ 4147291 w 6862743"/>
              <a:gd name="connsiteY5" fmla="*/ 4987262 h 11809733"/>
              <a:gd name="connsiteX6" fmla="*/ 4147291 w 6862743"/>
              <a:gd name="connsiteY6" fmla="*/ 3835308 h 11809733"/>
              <a:gd name="connsiteX7" fmla="*/ 307017 w 6862743"/>
              <a:gd name="connsiteY7" fmla="*/ 0 h 11809733"/>
              <a:gd name="connsiteX8" fmla="*/ 0 w 6862743"/>
              <a:gd name="connsiteY8" fmla="*/ 0 h 11809733"/>
              <a:gd name="connsiteX9" fmla="*/ 0 w 6862743"/>
              <a:gd name="connsiteY9" fmla="*/ 11809733 h 11809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3" h="11809733">
                <a:moveTo>
                  <a:pt x="6862743" y="11809733"/>
                </a:moveTo>
                <a:lnTo>
                  <a:pt x="6862743" y="7708334"/>
                </a:lnTo>
                <a:lnTo>
                  <a:pt x="4147292" y="7708334"/>
                </a:lnTo>
                <a:lnTo>
                  <a:pt x="4147292" y="7708332"/>
                </a:lnTo>
                <a:lnTo>
                  <a:pt x="6862743" y="7708332"/>
                </a:lnTo>
                <a:lnTo>
                  <a:pt x="4147291" y="4987262"/>
                </a:lnTo>
                <a:lnTo>
                  <a:pt x="4147291" y="3835308"/>
                </a:lnTo>
                <a:lnTo>
                  <a:pt x="307017" y="0"/>
                </a:lnTo>
                <a:lnTo>
                  <a:pt x="0" y="0"/>
                </a:lnTo>
                <a:lnTo>
                  <a:pt x="0" y="1180973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8E049265-431E-48DE-B7F7-4959930171DC}"/>
              </a:ext>
            </a:extLst>
          </p:cNvPr>
          <p:cNvSpPr/>
          <p:nvPr userDrawn="1"/>
        </p:nvSpPr>
        <p:spPr>
          <a:xfrm rot="16200000" flipV="1">
            <a:off x="2626806" y="-2626805"/>
            <a:ext cx="6862743" cy="12116353"/>
          </a:xfrm>
          <a:custGeom>
            <a:avLst/>
            <a:gdLst>
              <a:gd name="connsiteX0" fmla="*/ 6853871 w 6853871"/>
              <a:gd name="connsiteY0" fmla="*/ 12116353 h 12116353"/>
              <a:gd name="connsiteX1" fmla="*/ 6853871 w 6853871"/>
              <a:gd name="connsiteY1" fmla="*/ 8014954 h 12116353"/>
              <a:gd name="connsiteX2" fmla="*/ 4141930 w 6853871"/>
              <a:gd name="connsiteY2" fmla="*/ 8014954 h 12116353"/>
              <a:gd name="connsiteX3" fmla="*/ 4141930 w 6853871"/>
              <a:gd name="connsiteY3" fmla="*/ 8014952 h 12116353"/>
              <a:gd name="connsiteX4" fmla="*/ 6853871 w 6853871"/>
              <a:gd name="connsiteY4" fmla="*/ 8014952 h 12116353"/>
              <a:gd name="connsiteX5" fmla="*/ 4141930 w 6853871"/>
              <a:gd name="connsiteY5" fmla="*/ 5293882 h 12116353"/>
              <a:gd name="connsiteX6" fmla="*/ 4141930 w 6853871"/>
              <a:gd name="connsiteY6" fmla="*/ 4141928 h 12116353"/>
              <a:gd name="connsiteX7" fmla="*/ 0 w 6853871"/>
              <a:gd name="connsiteY7" fmla="*/ 0 h 12116353"/>
              <a:gd name="connsiteX8" fmla="*/ 0 w 6853871"/>
              <a:gd name="connsiteY8" fmla="*/ 12116353 h 12116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3871" h="12116353">
                <a:moveTo>
                  <a:pt x="6853871" y="12116353"/>
                </a:moveTo>
                <a:lnTo>
                  <a:pt x="6853871" y="8014954"/>
                </a:lnTo>
                <a:lnTo>
                  <a:pt x="4141930" y="8014954"/>
                </a:lnTo>
                <a:lnTo>
                  <a:pt x="4141930" y="8014952"/>
                </a:lnTo>
                <a:lnTo>
                  <a:pt x="6853871" y="8014952"/>
                </a:lnTo>
                <a:lnTo>
                  <a:pt x="4141930" y="5293882"/>
                </a:lnTo>
                <a:lnTo>
                  <a:pt x="4141930" y="4141928"/>
                </a:lnTo>
                <a:lnTo>
                  <a:pt x="0" y="0"/>
                </a:lnTo>
                <a:lnTo>
                  <a:pt x="0" y="12116353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173E5F2D-1F8E-4DCC-857F-932C6C6539BB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E9318B2B-E019-4078-9EF0-C9D6281AE31B}"/>
              </a:ext>
            </a:extLst>
          </p:cNvPr>
          <p:cNvGrpSpPr/>
          <p:nvPr userDrawn="1"/>
        </p:nvGrpSpPr>
        <p:grpSpPr>
          <a:xfrm>
            <a:off x="9776075" y="2057401"/>
            <a:ext cx="4413559" cy="3934444"/>
            <a:chOff x="9222437" y="1088097"/>
            <a:chExt cx="5433318" cy="4843502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3E625C0-9656-421F-861F-67C8F93362ED}"/>
                </a:ext>
              </a:extLst>
            </p:cNvPr>
            <p:cNvSpPr/>
            <p:nvPr/>
          </p:nvSpPr>
          <p:spPr>
            <a:xfrm rot="2700000">
              <a:off x="9668983" y="1078460"/>
              <a:ext cx="4406148" cy="5299239"/>
            </a:xfrm>
            <a:custGeom>
              <a:avLst/>
              <a:gdLst>
                <a:gd name="connsiteX0" fmla="*/ 0 w 4406148"/>
                <a:gd name="connsiteY0" fmla="*/ 0 h 5299239"/>
                <a:gd name="connsiteX1" fmla="*/ 4406148 w 4406148"/>
                <a:gd name="connsiteY1" fmla="*/ 4406147 h 5299239"/>
                <a:gd name="connsiteX2" fmla="*/ 3513056 w 4406148"/>
                <a:gd name="connsiteY2" fmla="*/ 5299239 h 5299239"/>
                <a:gd name="connsiteX3" fmla="*/ 1 w 4406148"/>
                <a:gd name="connsiteY3" fmla="*/ 5299239 h 5299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06148" h="5299239">
                  <a:moveTo>
                    <a:pt x="0" y="0"/>
                  </a:moveTo>
                  <a:lnTo>
                    <a:pt x="4406148" y="4406147"/>
                  </a:lnTo>
                  <a:lnTo>
                    <a:pt x="3513056" y="5299239"/>
                  </a:lnTo>
                  <a:lnTo>
                    <a:pt x="1" y="5299239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49F8E490-C6E3-4D00-866F-CD85DD88996E}"/>
                </a:ext>
              </a:extLst>
            </p:cNvPr>
            <p:cNvSpPr/>
            <p:nvPr/>
          </p:nvSpPr>
          <p:spPr>
            <a:xfrm rot="8100000" flipH="1">
              <a:off x="9583575" y="1088097"/>
              <a:ext cx="5072180" cy="4843502"/>
            </a:xfrm>
            <a:custGeom>
              <a:avLst/>
              <a:gdLst>
                <a:gd name="connsiteX0" fmla="*/ 5072180 w 5072180"/>
                <a:gd name="connsiteY0" fmla="*/ 4843501 h 4843502"/>
                <a:gd name="connsiteX1" fmla="*/ 228679 w 5072180"/>
                <a:gd name="connsiteY1" fmla="*/ 0 h 4843502"/>
                <a:gd name="connsiteX2" fmla="*/ 1 w 5072180"/>
                <a:gd name="connsiteY2" fmla="*/ 228678 h 4843502"/>
                <a:gd name="connsiteX3" fmla="*/ 0 w 5072180"/>
                <a:gd name="connsiteY3" fmla="*/ 4843502 h 48435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072180" h="4843502">
                  <a:moveTo>
                    <a:pt x="5072180" y="4843501"/>
                  </a:moveTo>
                  <a:lnTo>
                    <a:pt x="228679" y="0"/>
                  </a:lnTo>
                  <a:lnTo>
                    <a:pt x="1" y="228678"/>
                  </a:lnTo>
                  <a:lnTo>
                    <a:pt x="0" y="4843502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noProof="0" dirty="0"/>
            </a:p>
          </p:txBody>
        </p:sp>
      </p:grp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EE8F5B31-1523-46AE-9455-C33DFC1BDDE0}"/>
              </a:ext>
            </a:extLst>
          </p:cNvPr>
          <p:cNvSpPr/>
          <p:nvPr userDrawn="1"/>
        </p:nvSpPr>
        <p:spPr>
          <a:xfrm rot="2700000">
            <a:off x="11438585" y="5665752"/>
            <a:ext cx="877778" cy="1755556"/>
          </a:xfrm>
          <a:custGeom>
            <a:avLst/>
            <a:gdLst>
              <a:gd name="connsiteX0" fmla="*/ 0 w 877778"/>
              <a:gd name="connsiteY0" fmla="*/ 0 h 1755556"/>
              <a:gd name="connsiteX1" fmla="*/ 877778 w 877778"/>
              <a:gd name="connsiteY1" fmla="*/ 877778 h 1755556"/>
              <a:gd name="connsiteX2" fmla="*/ 0 w 877778"/>
              <a:gd name="connsiteY2" fmla="*/ 1755556 h 1755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77778" h="1755556">
                <a:moveTo>
                  <a:pt x="0" y="0"/>
                </a:moveTo>
                <a:lnTo>
                  <a:pt x="877778" y="877778"/>
                </a:lnTo>
                <a:lnTo>
                  <a:pt x="0" y="175555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5D17048F-C2E1-4775-BC32-50BD6219F89D}"/>
              </a:ext>
            </a:extLst>
          </p:cNvPr>
          <p:cNvSpPr/>
          <p:nvPr userDrawn="1"/>
        </p:nvSpPr>
        <p:spPr>
          <a:xfrm rot="8100000" flipH="1">
            <a:off x="10582265" y="5841410"/>
            <a:ext cx="2372348" cy="1186174"/>
          </a:xfrm>
          <a:custGeom>
            <a:avLst/>
            <a:gdLst>
              <a:gd name="connsiteX0" fmla="*/ 2372348 w 2372348"/>
              <a:gd name="connsiteY0" fmla="*/ 1186174 h 1186174"/>
              <a:gd name="connsiteX1" fmla="*/ 1186174 w 2372348"/>
              <a:gd name="connsiteY1" fmla="*/ 0 h 1186174"/>
              <a:gd name="connsiteX2" fmla="*/ 0 w 2372348"/>
              <a:gd name="connsiteY2" fmla="*/ 1186174 h 1186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72348" h="1186174">
                <a:moveTo>
                  <a:pt x="2372348" y="1186174"/>
                </a:moveTo>
                <a:lnTo>
                  <a:pt x="1186174" y="0"/>
                </a:lnTo>
                <a:lnTo>
                  <a:pt x="0" y="1186174"/>
                </a:lnTo>
                <a:close/>
              </a:path>
            </a:pathLst>
          </a:custGeom>
          <a:pattFill prst="wdUp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EAB002AA-4848-49C8-A834-036F860C79A3}"/>
              </a:ext>
            </a:extLst>
          </p:cNvPr>
          <p:cNvGrpSpPr/>
          <p:nvPr userDrawn="1"/>
        </p:nvGrpSpPr>
        <p:grpSpPr>
          <a:xfrm rot="16200000" flipH="1">
            <a:off x="9913705" y="6257994"/>
            <a:ext cx="1052473" cy="1209445"/>
            <a:chOff x="10800165" y="7142066"/>
            <a:chExt cx="2775293" cy="3189215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14B187A8-7F8D-469D-A03B-4F835A5746DE}"/>
                </a:ext>
              </a:extLst>
            </p:cNvPr>
            <p:cNvSpPr/>
            <p:nvPr/>
          </p:nvSpPr>
          <p:spPr>
            <a:xfrm rot="2700000">
              <a:off x="10800166" y="7555988"/>
              <a:ext cx="2775292" cy="2775293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03D871D1-A11A-48FB-82A8-8D61AB5CB85C}"/>
                </a:ext>
              </a:extLst>
            </p:cNvPr>
            <p:cNvSpPr/>
            <p:nvPr/>
          </p:nvSpPr>
          <p:spPr>
            <a:xfrm rot="8100000" flipH="1">
              <a:off x="10811837" y="7142066"/>
              <a:ext cx="2751954" cy="2751955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2374B20-3E42-44AF-BEF1-8AB3306739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2104" y="3886200"/>
            <a:ext cx="7781544" cy="859055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Section Title 01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194264-A3F5-42E2-9A63-DCCED0457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754880"/>
            <a:ext cx="6803136" cy="36576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1600" spc="300">
                <a:solidFill>
                  <a:schemeClr val="accent1">
                    <a:lumMod val="20000"/>
                    <a:lumOff val="8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28600" lvl="0" indent="-228600"/>
            <a:r>
              <a:rPr lang="en-US" noProof="0" smtClean="0"/>
              <a:t>Edit Master text styles</a:t>
            </a:r>
          </a:p>
        </p:txBody>
      </p:sp>
      <p:sp>
        <p:nvSpPr>
          <p:cNvPr id="35" name="Slide Number Placeholder 4">
            <a:extLst>
              <a:ext uri="{FF2B5EF4-FFF2-40B4-BE49-F238E27FC236}">
                <a16:creationId xmlns:a16="http://schemas.microsoft.com/office/drawing/2014/main" id="{6F73F836-940E-4B65-A29C-D0869263C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11478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2CDBB6E5-B91E-4946-9390-E8693855103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0C3CC1C9-1FA0-4FE4-8984-4A8B3728D674}"/>
              </a:ext>
            </a:extLst>
          </p:cNvPr>
          <p:cNvSpPr/>
          <p:nvPr userDrawn="1"/>
        </p:nvSpPr>
        <p:spPr>
          <a:xfrm rot="16200000" flipV="1">
            <a:off x="2855762" y="-2473495"/>
            <a:ext cx="6862743" cy="11809733"/>
          </a:xfrm>
          <a:custGeom>
            <a:avLst/>
            <a:gdLst>
              <a:gd name="connsiteX0" fmla="*/ 6862743 w 6862743"/>
              <a:gd name="connsiteY0" fmla="*/ 11809733 h 11809733"/>
              <a:gd name="connsiteX1" fmla="*/ 6862743 w 6862743"/>
              <a:gd name="connsiteY1" fmla="*/ 7708334 h 11809733"/>
              <a:gd name="connsiteX2" fmla="*/ 4147292 w 6862743"/>
              <a:gd name="connsiteY2" fmla="*/ 7708334 h 11809733"/>
              <a:gd name="connsiteX3" fmla="*/ 4147292 w 6862743"/>
              <a:gd name="connsiteY3" fmla="*/ 7708332 h 11809733"/>
              <a:gd name="connsiteX4" fmla="*/ 6862743 w 6862743"/>
              <a:gd name="connsiteY4" fmla="*/ 7708332 h 11809733"/>
              <a:gd name="connsiteX5" fmla="*/ 4147291 w 6862743"/>
              <a:gd name="connsiteY5" fmla="*/ 4987262 h 11809733"/>
              <a:gd name="connsiteX6" fmla="*/ 4147291 w 6862743"/>
              <a:gd name="connsiteY6" fmla="*/ 3835308 h 11809733"/>
              <a:gd name="connsiteX7" fmla="*/ 307017 w 6862743"/>
              <a:gd name="connsiteY7" fmla="*/ 0 h 11809733"/>
              <a:gd name="connsiteX8" fmla="*/ 0 w 6862743"/>
              <a:gd name="connsiteY8" fmla="*/ 0 h 11809733"/>
              <a:gd name="connsiteX9" fmla="*/ 0 w 6862743"/>
              <a:gd name="connsiteY9" fmla="*/ 11809733 h 11809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3" h="11809733">
                <a:moveTo>
                  <a:pt x="6862743" y="11809733"/>
                </a:moveTo>
                <a:lnTo>
                  <a:pt x="6862743" y="7708334"/>
                </a:lnTo>
                <a:lnTo>
                  <a:pt x="4147292" y="7708334"/>
                </a:lnTo>
                <a:lnTo>
                  <a:pt x="4147292" y="7708332"/>
                </a:lnTo>
                <a:lnTo>
                  <a:pt x="6862743" y="7708332"/>
                </a:lnTo>
                <a:lnTo>
                  <a:pt x="4147291" y="4987262"/>
                </a:lnTo>
                <a:lnTo>
                  <a:pt x="4147291" y="3835308"/>
                </a:lnTo>
                <a:lnTo>
                  <a:pt x="307017" y="0"/>
                </a:lnTo>
                <a:lnTo>
                  <a:pt x="0" y="0"/>
                </a:lnTo>
                <a:lnTo>
                  <a:pt x="0" y="1180973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8E049265-431E-48DE-B7F7-4959930171DC}"/>
              </a:ext>
            </a:extLst>
          </p:cNvPr>
          <p:cNvSpPr/>
          <p:nvPr userDrawn="1"/>
        </p:nvSpPr>
        <p:spPr>
          <a:xfrm rot="16200000" flipV="1">
            <a:off x="2626806" y="-2626805"/>
            <a:ext cx="6862743" cy="12116353"/>
          </a:xfrm>
          <a:custGeom>
            <a:avLst/>
            <a:gdLst>
              <a:gd name="connsiteX0" fmla="*/ 6853871 w 6853871"/>
              <a:gd name="connsiteY0" fmla="*/ 12116353 h 12116353"/>
              <a:gd name="connsiteX1" fmla="*/ 6853871 w 6853871"/>
              <a:gd name="connsiteY1" fmla="*/ 8014954 h 12116353"/>
              <a:gd name="connsiteX2" fmla="*/ 4141930 w 6853871"/>
              <a:gd name="connsiteY2" fmla="*/ 8014954 h 12116353"/>
              <a:gd name="connsiteX3" fmla="*/ 4141930 w 6853871"/>
              <a:gd name="connsiteY3" fmla="*/ 8014952 h 12116353"/>
              <a:gd name="connsiteX4" fmla="*/ 6853871 w 6853871"/>
              <a:gd name="connsiteY4" fmla="*/ 8014952 h 12116353"/>
              <a:gd name="connsiteX5" fmla="*/ 4141930 w 6853871"/>
              <a:gd name="connsiteY5" fmla="*/ 5293882 h 12116353"/>
              <a:gd name="connsiteX6" fmla="*/ 4141930 w 6853871"/>
              <a:gd name="connsiteY6" fmla="*/ 4141928 h 12116353"/>
              <a:gd name="connsiteX7" fmla="*/ 0 w 6853871"/>
              <a:gd name="connsiteY7" fmla="*/ 0 h 12116353"/>
              <a:gd name="connsiteX8" fmla="*/ 0 w 6853871"/>
              <a:gd name="connsiteY8" fmla="*/ 12116353 h 12116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3871" h="12116353">
                <a:moveTo>
                  <a:pt x="6853871" y="12116353"/>
                </a:moveTo>
                <a:lnTo>
                  <a:pt x="6853871" y="8014954"/>
                </a:lnTo>
                <a:lnTo>
                  <a:pt x="4141930" y="8014954"/>
                </a:lnTo>
                <a:lnTo>
                  <a:pt x="4141930" y="8014952"/>
                </a:lnTo>
                <a:lnTo>
                  <a:pt x="6853871" y="8014952"/>
                </a:lnTo>
                <a:lnTo>
                  <a:pt x="4141930" y="5293882"/>
                </a:lnTo>
                <a:lnTo>
                  <a:pt x="4141930" y="4141928"/>
                </a:lnTo>
                <a:lnTo>
                  <a:pt x="0" y="0"/>
                </a:lnTo>
                <a:lnTo>
                  <a:pt x="0" y="12116353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173E5F2D-1F8E-4DCC-857F-932C6C6539BB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ECB4C115-EFF9-405C-98BE-F4077B9730D0}"/>
              </a:ext>
            </a:extLst>
          </p:cNvPr>
          <p:cNvSpPr/>
          <p:nvPr userDrawn="1"/>
        </p:nvSpPr>
        <p:spPr>
          <a:xfrm>
            <a:off x="533399" y="914400"/>
            <a:ext cx="1944914" cy="1944914"/>
          </a:xfrm>
          <a:prstGeom prst="ellipse">
            <a:avLst/>
          </a:prstGeom>
          <a:solidFill>
            <a:schemeClr val="accent1">
              <a:lumMod val="50000"/>
            </a:schemeClr>
          </a:solidFill>
          <a:ln w="76200">
            <a:solidFill>
              <a:schemeClr val="accent1">
                <a:alpha val="5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C9A300DD-BB54-44ED-A7E4-01CD41EC930F}"/>
              </a:ext>
            </a:extLst>
          </p:cNvPr>
          <p:cNvSpPr txBox="1">
            <a:spLocks/>
          </p:cNvSpPr>
          <p:nvPr userDrawn="1"/>
        </p:nvSpPr>
        <p:spPr>
          <a:xfrm>
            <a:off x="956993" y="923305"/>
            <a:ext cx="1005115" cy="285931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3600" b="0" i="0" kern="1200" dirty="0">
                <a:solidFill>
                  <a:schemeClr val="bg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n-US" sz="18400" noProof="0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“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374B20-3E42-44AF-BEF1-8AB3306739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3399" y="3200400"/>
            <a:ext cx="7551057" cy="2859313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lnSpc>
                <a:spcPct val="100000"/>
              </a:lnSpc>
              <a:defRPr lang="en-GB" sz="3200" b="0" i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Quote</a:t>
            </a:r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A4E6C1FF-5925-42B3-B7F9-0A0031BDA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53169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Tex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03618670-D1E4-466C-BDB5-FC890AC3145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4500" y="1625385"/>
            <a:ext cx="6718300" cy="4093243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2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74574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073704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E0C167E-2626-40DB-AACF-D02543E29B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09700" y="1749570"/>
            <a:ext cx="9372600" cy="3358860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04744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0103A49C-32FF-49E6-86F3-FC2E19517B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365" y="1825625"/>
            <a:ext cx="11215235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636708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7FA80A70-18DE-4DB9-9982-BA75BE54CF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4500" y="1681163"/>
            <a:ext cx="5157787" cy="823912"/>
          </a:xfrm>
        </p:spPr>
        <p:txBody>
          <a:bodyPr anchor="t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26" name="Text Placeholder 4">
            <a:extLst>
              <a:ext uri="{FF2B5EF4-FFF2-40B4-BE49-F238E27FC236}">
                <a16:creationId xmlns:a16="http://schemas.microsoft.com/office/drawing/2014/main" id="{2801C0EF-C078-44B0-AD01-4850E9A65E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00812" y="1681163"/>
            <a:ext cx="5157788" cy="823912"/>
          </a:xfrm>
        </p:spPr>
        <p:txBody>
          <a:bodyPr anchor="t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27" name="Content Placeholder 3">
            <a:extLst>
              <a:ext uri="{FF2B5EF4-FFF2-40B4-BE49-F238E27FC236}">
                <a16:creationId xmlns:a16="http://schemas.microsoft.com/office/drawing/2014/main" id="{7C9DED91-45F6-4308-A085-1EFACA6468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4500" y="2505075"/>
            <a:ext cx="5157787" cy="3684588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28" name="Content Placeholder 5">
            <a:extLst>
              <a:ext uri="{FF2B5EF4-FFF2-40B4-BE49-F238E27FC236}">
                <a16:creationId xmlns:a16="http://schemas.microsoft.com/office/drawing/2014/main" id="{0574B5E7-B666-439B-9278-67BE1EA6EB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75412" y="2505075"/>
            <a:ext cx="5183188" cy="3684588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219167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1B0E15-6FC5-434E-8780-B186D9DB0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8204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C7B128-34F3-405C-B601-8BAFDB4349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8204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5A7754-E8C7-438B-922D-9027C6CF58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12500" y="6356350"/>
            <a:ext cx="66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3D6C4-4840-40CC-AC84-17E24B3B7BDE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CDDDB7D-9189-9548-A2B9-81DC62C3C1A3}"/>
              </a:ext>
            </a:extLst>
          </p:cNvPr>
          <p:cNvSpPr/>
          <p:nvPr userDrawn="1"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7" name="Freeform: Shape 9">
            <a:extLst>
              <a:ext uri="{FF2B5EF4-FFF2-40B4-BE49-F238E27FC236}">
                <a16:creationId xmlns:a16="http://schemas.microsoft.com/office/drawing/2014/main" id="{096D8877-6B4A-4540-8927-767DD7401718}"/>
              </a:ext>
            </a:extLst>
          </p:cNvPr>
          <p:cNvSpPr/>
          <p:nvPr userDrawn="1"/>
        </p:nvSpPr>
        <p:spPr>
          <a:xfrm>
            <a:off x="0" y="1"/>
            <a:ext cx="12192001" cy="6857999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8" name="Freeform: Shape 17">
            <a:extLst>
              <a:ext uri="{FF2B5EF4-FFF2-40B4-BE49-F238E27FC236}">
                <a16:creationId xmlns:a16="http://schemas.microsoft.com/office/drawing/2014/main" id="{5AF2E123-FE0F-8541-8E36-5030C450AA7E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9" name="Freeform: Shape 11">
            <a:extLst>
              <a:ext uri="{FF2B5EF4-FFF2-40B4-BE49-F238E27FC236}">
                <a16:creationId xmlns:a16="http://schemas.microsoft.com/office/drawing/2014/main" id="{E5519D99-3B68-924A-9CD0-14B911711CA8}"/>
              </a:ext>
            </a:extLst>
          </p:cNvPr>
          <p:cNvSpPr/>
          <p:nvPr userDrawn="1"/>
        </p:nvSpPr>
        <p:spPr>
          <a:xfrm rot="16200000" flipV="1">
            <a:off x="2664629" y="-2669372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7">
            <a:extLst>
              <a:ext uri="{FF2B5EF4-FFF2-40B4-BE49-F238E27FC236}">
                <a16:creationId xmlns:a16="http://schemas.microsoft.com/office/drawing/2014/main" id="{A09E21A9-FBEF-144C-A152-FE484F3C55C1}"/>
              </a:ext>
            </a:extLst>
          </p:cNvPr>
          <p:cNvSpPr/>
          <p:nvPr userDrawn="1"/>
        </p:nvSpPr>
        <p:spPr>
          <a:xfrm rot="16200000" flipV="1">
            <a:off x="2664629" y="-2669372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0C7F2CB-A8CE-1545-A08D-93592C4BAEEA}"/>
              </a:ext>
            </a:extLst>
          </p:cNvPr>
          <p:cNvSpPr txBox="1">
            <a:spLocks/>
          </p:cNvSpPr>
          <p:nvPr userDrawn="1"/>
        </p:nvSpPr>
        <p:spPr>
          <a:xfrm>
            <a:off x="444500" y="542925"/>
            <a:ext cx="11214100" cy="53553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3200" b="1" kern="1200" spc="-70" baseline="0" dirty="0">
                <a:solidFill>
                  <a:schemeClr val="bg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</a:lstStyle>
          <a:p>
            <a:r>
              <a:rPr lang="en-US" noProof="0" dirty="0">
                <a:latin typeface="+mj-lt"/>
              </a:rPr>
              <a:t>Click to edit Master title style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068FCE4-1B47-3C4B-B091-013120A97D09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3" name="Freeform: Shape 15">
              <a:extLst>
                <a:ext uri="{FF2B5EF4-FFF2-40B4-BE49-F238E27FC236}">
                  <a16:creationId xmlns:a16="http://schemas.microsoft.com/office/drawing/2014/main" id="{FEC3FDE7-F27E-5E4E-8752-287CAB7792D4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4" name="Freeform: Shape 16">
              <a:extLst>
                <a:ext uri="{FF2B5EF4-FFF2-40B4-BE49-F238E27FC236}">
                  <a16:creationId xmlns:a16="http://schemas.microsoft.com/office/drawing/2014/main" id="{81C902DB-0D21-5044-82B6-9E7A70A1BF62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E1E08A0-195D-694F-947B-986A76FBB93E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6" name="Rectangle: Single Corner Snipped 18">
              <a:extLst>
                <a:ext uri="{FF2B5EF4-FFF2-40B4-BE49-F238E27FC236}">
                  <a16:creationId xmlns:a16="http://schemas.microsoft.com/office/drawing/2014/main" id="{ED5DFFCD-1EE3-E64E-B51F-BD7D72413E0B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chemeClr val="accent5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17" name="Rectangle: Single Corner Snipped 2">
              <a:extLst>
                <a:ext uri="{FF2B5EF4-FFF2-40B4-BE49-F238E27FC236}">
                  <a16:creationId xmlns:a16="http://schemas.microsoft.com/office/drawing/2014/main" id="{C12DB3CA-8E64-AA43-BFBE-A2CA9A816DBE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18" name="Freeform: Shape 23">
            <a:extLst>
              <a:ext uri="{FF2B5EF4-FFF2-40B4-BE49-F238E27FC236}">
                <a16:creationId xmlns:a16="http://schemas.microsoft.com/office/drawing/2014/main" id="{A587DEFD-D470-4142-8E0D-A71DDB147C92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7D9BF857-7910-734D-A217-5E3344220AA2}"/>
              </a:ext>
            </a:extLst>
          </p:cNvPr>
          <p:cNvSpPr txBox="1">
            <a:spLocks/>
          </p:cNvSpPr>
          <p:nvPr userDrawn="1"/>
        </p:nvSpPr>
        <p:spPr>
          <a:xfrm>
            <a:off x="11252200" y="6315075"/>
            <a:ext cx="4064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Trade Gothic LT Pro" panose="020B05030403030200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666093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60" r:id="rId3"/>
    <p:sldLayoutId id="2147483666" r:id="rId4"/>
    <p:sldLayoutId id="2147483654" r:id="rId5"/>
    <p:sldLayoutId id="2147483661" r:id="rId6"/>
    <p:sldLayoutId id="2147483677" r:id="rId7"/>
    <p:sldLayoutId id="2147483674" r:id="rId8"/>
    <p:sldLayoutId id="2147483665" r:id="rId9"/>
    <p:sldLayoutId id="2147483673" r:id="rId10"/>
    <p:sldLayoutId id="2147483662" r:id="rId11"/>
    <p:sldLayoutId id="2147483663" r:id="rId12"/>
    <p:sldLayoutId id="2147483664" r:id="rId13"/>
    <p:sldLayoutId id="2147483675" r:id="rId14"/>
    <p:sldLayoutId id="2147483676" r:id="rId15"/>
    <p:sldLayoutId id="2147483672" r:id="rId16"/>
    <p:sldLayoutId id="2147483667" r:id="rId17"/>
    <p:sldLayoutId id="2147483668" r:id="rId1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336" userDrawn="1">
          <p15:clr>
            <a:srgbClr val="F26B43"/>
          </p15:clr>
        </p15:guide>
        <p15:guide id="4" orient="horz" pos="336" userDrawn="1">
          <p15:clr>
            <a:srgbClr val="F26B43"/>
          </p15:clr>
        </p15:guide>
        <p15:guide id="5" pos="7344" userDrawn="1">
          <p15:clr>
            <a:srgbClr val="F26B43"/>
          </p15:clr>
        </p15:guide>
        <p15:guide id="6" orient="horz" pos="398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BE5BF-9922-45FB-8F3F-4446D40A05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61488" y="644433"/>
            <a:ext cx="7077456" cy="3300549"/>
          </a:xfrm>
        </p:spPr>
        <p:txBody>
          <a:bodyPr/>
          <a:lstStyle/>
          <a:p>
            <a:pPr algn="ctr"/>
            <a:r>
              <a:rPr lang="sr-Latn-RS" dirty="0" smtClean="0"/>
              <a:t>Digitalno vršnjačko nasilje i sport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537F64-4C96-4AA8-BB21-E8053A3186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61488" y="4319450"/>
            <a:ext cx="8246146" cy="1532709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endParaRPr lang="sr-Latn-RS" sz="3200" dirty="0" smtClean="0"/>
          </a:p>
          <a:p>
            <a:pPr marL="0" indent="0">
              <a:buNone/>
            </a:pPr>
            <a:endParaRPr lang="sr-Latn-RS" sz="3200" dirty="0"/>
          </a:p>
          <a:p>
            <a:pPr marL="0" indent="0">
              <a:buNone/>
            </a:pPr>
            <a:r>
              <a:rPr lang="sr-Latn-RS" sz="7400" dirty="0" smtClean="0"/>
              <a:t>Katarina Jonev Ćiraković, </a:t>
            </a:r>
          </a:p>
          <a:p>
            <a:pPr marL="0" indent="0">
              <a:buNone/>
            </a:pPr>
            <a:r>
              <a:rPr lang="sr-Latn-RS" sz="7400" dirty="0" smtClean="0"/>
              <a:t>stručnjak za bezbednost dece i mladih na internetu</a:t>
            </a:r>
          </a:p>
          <a:p>
            <a:pPr marL="0" indent="0">
              <a:buNone/>
            </a:pPr>
            <a:endParaRPr lang="en-US" sz="7400" dirty="0"/>
          </a:p>
        </p:txBody>
      </p:sp>
    </p:spTree>
    <p:extLst>
      <p:ext uri="{BB962C8B-B14F-4D97-AF65-F5344CB8AC3E}">
        <p14:creationId xmlns:p14="http://schemas.microsoft.com/office/powerpoint/2010/main" val="3946934594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Šta je digitalno nasilje: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noProof="0" smtClean="0"/>
              <a:pPr/>
              <a:t>2</a:t>
            </a:fld>
            <a:endParaRPr lang="en-US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Digitalno</a:t>
            </a:r>
            <a:r>
              <a:rPr lang="en-US" dirty="0"/>
              <a:t> </a:t>
            </a:r>
            <a:r>
              <a:rPr lang="en-US" dirty="0" err="1"/>
              <a:t>nasilje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svaki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uznemiravanja</a:t>
            </a:r>
            <a:r>
              <a:rPr lang="en-US" dirty="0"/>
              <a:t>, </a:t>
            </a:r>
            <a:r>
              <a:rPr lang="en-US" dirty="0" err="1"/>
              <a:t>vređanja</a:t>
            </a:r>
            <a:r>
              <a:rPr lang="en-US" dirty="0"/>
              <a:t>, </a:t>
            </a:r>
            <a:r>
              <a:rPr lang="en-US" dirty="0" err="1"/>
              <a:t>ponižavanja</a:t>
            </a:r>
            <a:r>
              <a:rPr lang="en-US" dirty="0"/>
              <a:t>, </a:t>
            </a:r>
            <a:r>
              <a:rPr lang="en-US" dirty="0" err="1"/>
              <a:t>pretnji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isključivanja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dešava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interneta</a:t>
            </a:r>
            <a:r>
              <a:rPr lang="en-US" dirty="0"/>
              <a:t>, </a:t>
            </a:r>
            <a:r>
              <a:rPr lang="en-US" dirty="0" err="1"/>
              <a:t>društvenih</a:t>
            </a:r>
            <a:r>
              <a:rPr lang="en-US" dirty="0"/>
              <a:t> </a:t>
            </a:r>
            <a:r>
              <a:rPr lang="en-US" dirty="0" err="1"/>
              <a:t>mreža</a:t>
            </a:r>
            <a:r>
              <a:rPr lang="en-US" dirty="0"/>
              <a:t>, </a:t>
            </a:r>
            <a:r>
              <a:rPr lang="en-US" dirty="0" err="1"/>
              <a:t>aplikacija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dopisivanje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gejming</a:t>
            </a:r>
            <a:r>
              <a:rPr lang="en-US" dirty="0"/>
              <a:t> </a:t>
            </a:r>
            <a:r>
              <a:rPr lang="en-US" dirty="0" err="1"/>
              <a:t>platformi</a:t>
            </a:r>
            <a:r>
              <a:rPr lang="en-US" dirty="0"/>
              <a:t>.</a:t>
            </a:r>
          </a:p>
          <a:p>
            <a:r>
              <a:rPr lang="en-US" dirty="0" err="1"/>
              <a:t>Mladi</a:t>
            </a:r>
            <a:r>
              <a:rPr lang="en-US" dirty="0"/>
              <a:t> </a:t>
            </a:r>
            <a:r>
              <a:rPr lang="en-US" dirty="0" err="1"/>
              <a:t>sportisti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/>
              <a:t>izloženi</a:t>
            </a:r>
            <a:r>
              <a:rPr lang="en-US" dirty="0"/>
              <a:t>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deo</a:t>
            </a:r>
            <a:r>
              <a:rPr lang="en-US" dirty="0"/>
              <a:t> </a:t>
            </a:r>
            <a:r>
              <a:rPr lang="en-US" dirty="0" err="1"/>
              <a:t>timova</a:t>
            </a:r>
            <a:r>
              <a:rPr lang="en-US" dirty="0"/>
              <a:t>, </a:t>
            </a:r>
            <a:r>
              <a:rPr lang="en-US" dirty="0" err="1"/>
              <a:t>grupa</a:t>
            </a:r>
            <a:r>
              <a:rPr lang="en-US" dirty="0"/>
              <a:t>, </a:t>
            </a:r>
            <a:r>
              <a:rPr lang="en-US" dirty="0" err="1"/>
              <a:t>takmičenja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javnog</a:t>
            </a:r>
            <a:r>
              <a:rPr lang="en-US" dirty="0"/>
              <a:t> </a:t>
            </a:r>
            <a:r>
              <a:rPr lang="en-US" dirty="0" err="1"/>
              <a:t>predstavljanja</a:t>
            </a:r>
            <a:r>
              <a:rPr lang="en-US" dirty="0"/>
              <a:t>, pa se </a:t>
            </a:r>
            <a:r>
              <a:rPr lang="en-US" dirty="0" err="1"/>
              <a:t>pritisak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offline </a:t>
            </a:r>
            <a:r>
              <a:rPr lang="en-US" dirty="0" err="1"/>
              <a:t>sveta</a:t>
            </a:r>
            <a:r>
              <a:rPr lang="en-US" dirty="0"/>
              <a:t> </a:t>
            </a:r>
            <a:r>
              <a:rPr lang="en-US" dirty="0" err="1"/>
              <a:t>lako</a:t>
            </a:r>
            <a:r>
              <a:rPr lang="en-US" dirty="0"/>
              <a:t> </a:t>
            </a:r>
            <a:r>
              <a:rPr lang="en-US" dirty="0" err="1"/>
              <a:t>prenosi</a:t>
            </a:r>
            <a:r>
              <a:rPr lang="en-US" dirty="0"/>
              <a:t> u </a:t>
            </a:r>
            <a:r>
              <a:rPr lang="en-US" dirty="0" err="1"/>
              <a:t>digitalni</a:t>
            </a:r>
            <a:r>
              <a:rPr lang="en-US" dirty="0"/>
              <a:t> </a:t>
            </a:r>
            <a:r>
              <a:rPr lang="en-US" dirty="0" err="1"/>
              <a:t>prostor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457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Oblici</a:t>
            </a:r>
            <a:r>
              <a:rPr lang="en-US" dirty="0"/>
              <a:t> </a:t>
            </a:r>
            <a:r>
              <a:rPr lang="en-US" dirty="0" err="1"/>
              <a:t>digitalnog</a:t>
            </a:r>
            <a:r>
              <a:rPr lang="en-US" dirty="0"/>
              <a:t> </a:t>
            </a:r>
            <a:r>
              <a:rPr lang="en-US" dirty="0" err="1"/>
              <a:t>nasilja</a:t>
            </a:r>
            <a:r>
              <a:rPr lang="en-US" dirty="0"/>
              <a:t> </a:t>
            </a:r>
            <a:r>
              <a:rPr lang="en-US" dirty="0" err="1"/>
              <a:t>među</a:t>
            </a:r>
            <a:r>
              <a:rPr lang="en-US" dirty="0"/>
              <a:t> decom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noProof="0" smtClean="0"/>
              <a:pPr/>
              <a:t>3</a:t>
            </a:fld>
            <a:endParaRPr lang="en-US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43365" y="1367246"/>
            <a:ext cx="11215235" cy="4809717"/>
          </a:xfrm>
        </p:spPr>
        <p:txBody>
          <a:bodyPr>
            <a:normAutofit/>
          </a:bodyPr>
          <a:lstStyle/>
          <a:p>
            <a:r>
              <a:rPr lang="en-US" sz="1800" dirty="0" err="1"/>
              <a:t>Digitalno</a:t>
            </a:r>
            <a:r>
              <a:rPr lang="en-US" sz="1800" dirty="0"/>
              <a:t> </a:t>
            </a:r>
            <a:r>
              <a:rPr lang="en-US" sz="1800" dirty="0" err="1"/>
              <a:t>nasilje</a:t>
            </a:r>
            <a:r>
              <a:rPr lang="en-US" sz="1800" dirty="0"/>
              <a:t> </a:t>
            </a:r>
            <a:r>
              <a:rPr lang="en-US" sz="1800" dirty="0" err="1"/>
              <a:t>može</a:t>
            </a:r>
            <a:r>
              <a:rPr lang="en-US" sz="1800" dirty="0"/>
              <a:t> se </a:t>
            </a:r>
            <a:r>
              <a:rPr lang="en-US" sz="1800" dirty="0" err="1"/>
              <a:t>pojaviti</a:t>
            </a:r>
            <a:r>
              <a:rPr lang="en-US" sz="1800" dirty="0"/>
              <a:t> </a:t>
            </a:r>
            <a:r>
              <a:rPr lang="en-US" sz="1800" dirty="0" err="1"/>
              <a:t>kao</a:t>
            </a:r>
            <a:r>
              <a:rPr lang="en-US" sz="1800" dirty="0" smtClean="0"/>
              <a:t>:</a:t>
            </a:r>
            <a:endParaRPr lang="sr-Latn-RS" sz="1800" dirty="0" smtClean="0"/>
          </a:p>
          <a:p>
            <a:r>
              <a:rPr lang="en-US" sz="1800" dirty="0" err="1" smtClean="0"/>
              <a:t>vređanje</a:t>
            </a:r>
            <a:r>
              <a:rPr lang="en-US" sz="1800" dirty="0" smtClean="0"/>
              <a:t>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ponižavanje</a:t>
            </a:r>
            <a:r>
              <a:rPr lang="en-US" sz="1800" dirty="0"/>
              <a:t> </a:t>
            </a:r>
            <a:r>
              <a:rPr lang="en-US" sz="1800" dirty="0" err="1"/>
              <a:t>putem</a:t>
            </a:r>
            <a:r>
              <a:rPr lang="en-US" sz="1800" dirty="0"/>
              <a:t> </a:t>
            </a:r>
            <a:r>
              <a:rPr lang="en-US" sz="1800" dirty="0" err="1"/>
              <a:t>poruka</a:t>
            </a:r>
            <a:r>
              <a:rPr lang="en-US" sz="1800" dirty="0"/>
              <a:t> </a:t>
            </a:r>
            <a:r>
              <a:rPr lang="en-US" sz="1800" dirty="0" err="1"/>
              <a:t>ili</a:t>
            </a:r>
            <a:r>
              <a:rPr lang="en-US" sz="1800" dirty="0"/>
              <a:t> </a:t>
            </a:r>
            <a:r>
              <a:rPr lang="en-US" sz="1800" dirty="0" err="1"/>
              <a:t>komentaraismevanje</a:t>
            </a:r>
            <a:r>
              <a:rPr lang="en-US" sz="1800" dirty="0"/>
              <a:t> u </a:t>
            </a:r>
            <a:r>
              <a:rPr lang="en-US" sz="1800" dirty="0" err="1"/>
              <a:t>grupnim</a:t>
            </a:r>
            <a:r>
              <a:rPr lang="en-US" sz="1800" dirty="0"/>
              <a:t> </a:t>
            </a:r>
            <a:r>
              <a:rPr lang="en-US" sz="1800" dirty="0" err="1" smtClean="0"/>
              <a:t>četovima</a:t>
            </a:r>
            <a:endParaRPr lang="sr-Latn-RS" sz="1800" dirty="0" smtClean="0"/>
          </a:p>
          <a:p>
            <a:r>
              <a:rPr lang="en-US" sz="1800" dirty="0" err="1" smtClean="0"/>
              <a:t>širenje</a:t>
            </a:r>
            <a:r>
              <a:rPr lang="en-US" sz="1800" dirty="0" smtClean="0"/>
              <a:t> </a:t>
            </a:r>
            <a:r>
              <a:rPr lang="en-US" sz="1800" dirty="0" err="1"/>
              <a:t>laži</a:t>
            </a:r>
            <a:r>
              <a:rPr lang="en-US" sz="1800" dirty="0"/>
              <a:t>, </a:t>
            </a:r>
            <a:r>
              <a:rPr lang="en-US" sz="1800" dirty="0" err="1"/>
              <a:t>glasina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 smtClean="0"/>
              <a:t>tračeva</a:t>
            </a:r>
            <a:endParaRPr lang="sr-Latn-RS" sz="1800" dirty="0" smtClean="0"/>
          </a:p>
          <a:p>
            <a:r>
              <a:rPr lang="en-US" sz="1800" dirty="0" err="1" smtClean="0"/>
              <a:t>objavljivanje</a:t>
            </a:r>
            <a:r>
              <a:rPr lang="en-US" sz="1800" dirty="0" smtClean="0"/>
              <a:t> </a:t>
            </a:r>
            <a:r>
              <a:rPr lang="en-US" sz="1800" dirty="0" err="1"/>
              <a:t>fotografija</a:t>
            </a:r>
            <a:r>
              <a:rPr lang="en-US" sz="1800" dirty="0"/>
              <a:t> </a:t>
            </a:r>
            <a:r>
              <a:rPr lang="en-US" sz="1800" dirty="0" err="1"/>
              <a:t>ili</a:t>
            </a:r>
            <a:r>
              <a:rPr lang="en-US" sz="1800" dirty="0"/>
              <a:t> </a:t>
            </a:r>
            <a:r>
              <a:rPr lang="en-US" sz="1800" dirty="0" err="1"/>
              <a:t>snimaka</a:t>
            </a:r>
            <a:r>
              <a:rPr lang="en-US" sz="1800" dirty="0"/>
              <a:t> bez </a:t>
            </a:r>
            <a:r>
              <a:rPr lang="en-US" sz="1800" dirty="0" err="1" smtClean="0"/>
              <a:t>dozvole</a:t>
            </a:r>
            <a:endParaRPr lang="sr-Latn-RS" sz="1800" dirty="0" smtClean="0"/>
          </a:p>
          <a:p>
            <a:r>
              <a:rPr lang="en-US" sz="1800" dirty="0" err="1" smtClean="0"/>
              <a:t>pravljenje</a:t>
            </a:r>
            <a:r>
              <a:rPr lang="en-US" sz="1800" dirty="0" smtClean="0"/>
              <a:t> </a:t>
            </a:r>
            <a:r>
              <a:rPr lang="en-US" sz="1800" dirty="0" err="1"/>
              <a:t>mimova</a:t>
            </a:r>
            <a:r>
              <a:rPr lang="en-US" sz="1800" dirty="0"/>
              <a:t> od </a:t>
            </a:r>
            <a:r>
              <a:rPr lang="en-US" sz="1800" dirty="0" err="1"/>
              <a:t>nečije</a:t>
            </a:r>
            <a:r>
              <a:rPr lang="en-US" sz="1800" dirty="0"/>
              <a:t> </a:t>
            </a:r>
            <a:r>
              <a:rPr lang="en-US" sz="1800" dirty="0" err="1"/>
              <a:t>slikeizbacivanje</a:t>
            </a:r>
            <a:r>
              <a:rPr lang="en-US" sz="1800" dirty="0"/>
              <a:t> </a:t>
            </a:r>
            <a:r>
              <a:rPr lang="en-US" sz="1800" dirty="0" err="1"/>
              <a:t>iz</a:t>
            </a:r>
            <a:r>
              <a:rPr lang="en-US" sz="1800" dirty="0"/>
              <a:t> </a:t>
            </a:r>
            <a:r>
              <a:rPr lang="en-US" sz="1800" dirty="0" err="1"/>
              <a:t>grupa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namerno</a:t>
            </a:r>
            <a:r>
              <a:rPr lang="en-US" sz="1800" dirty="0"/>
              <a:t> </a:t>
            </a:r>
            <a:r>
              <a:rPr lang="en-US" sz="1800" dirty="0" err="1" smtClean="0"/>
              <a:t>isključivanje</a:t>
            </a:r>
            <a:endParaRPr lang="sr-Latn-RS" sz="1800" dirty="0" smtClean="0"/>
          </a:p>
          <a:p>
            <a:r>
              <a:rPr lang="en-US" sz="1800" dirty="0" err="1" smtClean="0"/>
              <a:t>lažni</a:t>
            </a:r>
            <a:r>
              <a:rPr lang="en-US" sz="1800" dirty="0" smtClean="0"/>
              <a:t> </a:t>
            </a:r>
            <a:r>
              <a:rPr lang="en-US" sz="1800" dirty="0" err="1"/>
              <a:t>profili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predstavljanje</a:t>
            </a:r>
            <a:r>
              <a:rPr lang="en-US" sz="1800" dirty="0"/>
              <a:t> u </a:t>
            </a:r>
            <a:r>
              <a:rPr lang="en-US" sz="1800" dirty="0" err="1"/>
              <a:t>tuđe</a:t>
            </a:r>
            <a:r>
              <a:rPr lang="en-US" sz="1800" dirty="0"/>
              <a:t> </a:t>
            </a:r>
            <a:r>
              <a:rPr lang="en-US" sz="1800" dirty="0" err="1" smtClean="0"/>
              <a:t>ime</a:t>
            </a:r>
            <a:endParaRPr lang="sr-Latn-RS" sz="1800" dirty="0" smtClean="0"/>
          </a:p>
          <a:p>
            <a:r>
              <a:rPr lang="en-US" sz="1800" dirty="0" err="1" smtClean="0"/>
              <a:t>pretnje</a:t>
            </a:r>
            <a:r>
              <a:rPr lang="en-US" sz="1800" dirty="0"/>
              <a:t>, </a:t>
            </a:r>
            <a:r>
              <a:rPr lang="en-US" sz="1800" dirty="0" err="1"/>
              <a:t>ucene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 smtClean="0"/>
              <a:t>zastrašivanje</a:t>
            </a:r>
            <a:endParaRPr lang="sr-Latn-RS" sz="1800" dirty="0" smtClean="0"/>
          </a:p>
          <a:p>
            <a:r>
              <a:rPr lang="en-US" sz="1800" dirty="0" err="1" smtClean="0"/>
              <a:t>deljenje</a:t>
            </a:r>
            <a:r>
              <a:rPr lang="en-US" sz="1800" dirty="0" smtClean="0"/>
              <a:t> </a:t>
            </a:r>
            <a:r>
              <a:rPr lang="en-US" sz="1800" dirty="0" err="1"/>
              <a:t>privatnih</a:t>
            </a:r>
            <a:r>
              <a:rPr lang="en-US" sz="1800" dirty="0"/>
              <a:t> </a:t>
            </a:r>
            <a:r>
              <a:rPr lang="en-US" sz="1800" dirty="0" err="1" smtClean="0"/>
              <a:t>poruka</a:t>
            </a:r>
            <a:endParaRPr lang="sr-Latn-RS" sz="1800" dirty="0" smtClean="0"/>
          </a:p>
          <a:p>
            <a:r>
              <a:rPr lang="en-US" sz="1800" dirty="0" err="1" smtClean="0"/>
              <a:t>govor</a:t>
            </a:r>
            <a:r>
              <a:rPr lang="en-US" sz="1800" dirty="0" smtClean="0"/>
              <a:t> </a:t>
            </a:r>
            <a:r>
              <a:rPr lang="en-US" sz="1800" dirty="0" err="1"/>
              <a:t>mržnje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 smtClean="0"/>
              <a:t>omalovažavanje</a:t>
            </a:r>
            <a:endParaRPr lang="sr-Latn-RS" sz="1800" dirty="0" smtClean="0"/>
          </a:p>
          <a:p>
            <a:r>
              <a:rPr lang="en-US" sz="1800" dirty="0" err="1" smtClean="0"/>
              <a:t>snimanje</a:t>
            </a:r>
            <a:r>
              <a:rPr lang="en-US" sz="1800" dirty="0" smtClean="0"/>
              <a:t> </a:t>
            </a:r>
            <a:r>
              <a:rPr lang="en-US" sz="1800" dirty="0" err="1"/>
              <a:t>tuđe</a:t>
            </a:r>
            <a:r>
              <a:rPr lang="en-US" sz="1800" dirty="0"/>
              <a:t> </a:t>
            </a:r>
            <a:r>
              <a:rPr lang="en-US" sz="1800" dirty="0" err="1"/>
              <a:t>neprijatne</a:t>
            </a:r>
            <a:r>
              <a:rPr lang="en-US" sz="1800" dirty="0"/>
              <a:t> </a:t>
            </a:r>
            <a:r>
              <a:rPr lang="en-US" sz="1800" dirty="0" err="1"/>
              <a:t>situacije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deljenje</a:t>
            </a:r>
            <a:r>
              <a:rPr lang="en-US" sz="1800" dirty="0"/>
              <a:t> </a:t>
            </a:r>
            <a:r>
              <a:rPr lang="en-US" sz="1800" dirty="0" err="1"/>
              <a:t>na</a:t>
            </a:r>
            <a:r>
              <a:rPr lang="en-US" sz="1800" dirty="0"/>
              <a:t> </a:t>
            </a:r>
            <a:r>
              <a:rPr lang="en-US" sz="1800" dirty="0" err="1" smtClean="0"/>
              <a:t>mrežama</a:t>
            </a:r>
            <a:endParaRPr lang="sr-Latn-RS" sz="1800" dirty="0" smtClean="0"/>
          </a:p>
          <a:p>
            <a:r>
              <a:rPr lang="en-US" sz="1800" dirty="0" err="1" smtClean="0"/>
              <a:t>pritisak</a:t>
            </a:r>
            <a:r>
              <a:rPr lang="en-US" sz="1800" dirty="0" smtClean="0"/>
              <a:t> </a:t>
            </a:r>
            <a:r>
              <a:rPr lang="en-US" sz="1800" dirty="0"/>
              <a:t>da </a:t>
            </a:r>
            <a:r>
              <a:rPr lang="en-US" sz="1800" dirty="0" err="1"/>
              <a:t>dete</a:t>
            </a:r>
            <a:r>
              <a:rPr lang="en-US" sz="1800" dirty="0"/>
              <a:t> </a:t>
            </a:r>
            <a:r>
              <a:rPr lang="en-US" sz="1800" dirty="0" err="1"/>
              <a:t>uradi</a:t>
            </a:r>
            <a:r>
              <a:rPr lang="en-US" sz="1800" dirty="0"/>
              <a:t> </a:t>
            </a:r>
            <a:r>
              <a:rPr lang="en-US" sz="1800" dirty="0" err="1"/>
              <a:t>nešto</a:t>
            </a:r>
            <a:r>
              <a:rPr lang="en-US" sz="1800" dirty="0"/>
              <a:t> </a:t>
            </a:r>
            <a:r>
              <a:rPr lang="en-US" sz="1800" dirty="0" err="1"/>
              <a:t>što</a:t>
            </a:r>
            <a:r>
              <a:rPr lang="en-US" sz="1800" dirty="0"/>
              <a:t> ne </a:t>
            </a:r>
            <a:r>
              <a:rPr lang="en-US" sz="1800" dirty="0" err="1"/>
              <a:t>želi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625110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Primeri</a:t>
            </a:r>
            <a:r>
              <a:rPr lang="en-US" dirty="0"/>
              <a:t> </a:t>
            </a:r>
            <a:r>
              <a:rPr lang="en-US" dirty="0" err="1"/>
              <a:t>digitalnog</a:t>
            </a:r>
            <a:r>
              <a:rPr lang="en-US" dirty="0"/>
              <a:t> </a:t>
            </a:r>
            <a:r>
              <a:rPr lang="en-US" dirty="0" err="1"/>
              <a:t>nasilja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mladim</a:t>
            </a:r>
            <a:r>
              <a:rPr lang="en-US" dirty="0"/>
              <a:t> </a:t>
            </a:r>
            <a:r>
              <a:rPr lang="en-US" dirty="0" err="1"/>
              <a:t>sportistima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noProof="0" smtClean="0"/>
              <a:pPr/>
              <a:t>4</a:t>
            </a:fld>
            <a:endParaRPr lang="en-US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43365" y="1358537"/>
            <a:ext cx="11215235" cy="4818426"/>
          </a:xfrm>
        </p:spPr>
        <p:txBody>
          <a:bodyPr>
            <a:normAutofit/>
          </a:bodyPr>
          <a:lstStyle/>
          <a:p>
            <a:r>
              <a:rPr lang="en-US" sz="2400" dirty="0" err="1"/>
              <a:t>Posle</a:t>
            </a:r>
            <a:r>
              <a:rPr lang="en-US" sz="2400" dirty="0"/>
              <a:t> </a:t>
            </a:r>
            <a:r>
              <a:rPr lang="en-US" sz="2400" dirty="0" err="1"/>
              <a:t>utakmice</a:t>
            </a:r>
            <a:r>
              <a:rPr lang="en-US" sz="2400" dirty="0"/>
              <a:t>, </a:t>
            </a:r>
            <a:r>
              <a:rPr lang="en-US" sz="2400" dirty="0" err="1"/>
              <a:t>dete</a:t>
            </a:r>
            <a:r>
              <a:rPr lang="en-US" sz="2400" dirty="0"/>
              <a:t> </a:t>
            </a:r>
            <a:r>
              <a:rPr lang="en-US" sz="2400" dirty="0" err="1"/>
              <a:t>promaši</a:t>
            </a:r>
            <a:r>
              <a:rPr lang="en-US" sz="2400" dirty="0"/>
              <a:t> </a:t>
            </a:r>
            <a:r>
              <a:rPr lang="en-US" sz="2400" dirty="0" err="1"/>
              <a:t>važan</a:t>
            </a:r>
            <a:r>
              <a:rPr lang="en-US" sz="2400" dirty="0"/>
              <a:t> </a:t>
            </a:r>
            <a:r>
              <a:rPr lang="en-US" sz="2400" dirty="0" err="1"/>
              <a:t>poen</a:t>
            </a:r>
            <a:r>
              <a:rPr lang="en-US" sz="2400" dirty="0"/>
              <a:t>, a </a:t>
            </a:r>
            <a:r>
              <a:rPr lang="en-US" sz="2400" dirty="0" err="1"/>
              <a:t>drugari</a:t>
            </a:r>
            <a:r>
              <a:rPr lang="en-US" sz="2400" dirty="0"/>
              <a:t> </a:t>
            </a:r>
            <a:r>
              <a:rPr lang="en-US" sz="2400" dirty="0" err="1"/>
              <a:t>iz</a:t>
            </a:r>
            <a:r>
              <a:rPr lang="en-US" sz="2400" dirty="0"/>
              <a:t> </a:t>
            </a:r>
            <a:r>
              <a:rPr lang="en-US" sz="2400" dirty="0" err="1"/>
              <a:t>tima</a:t>
            </a:r>
            <a:r>
              <a:rPr lang="en-US" sz="2400" dirty="0"/>
              <a:t> u Viber </a:t>
            </a:r>
            <a:r>
              <a:rPr lang="en-US" sz="2400" dirty="0" err="1"/>
              <a:t>grupi</a:t>
            </a:r>
            <a:r>
              <a:rPr lang="en-US" sz="2400" dirty="0"/>
              <a:t> </a:t>
            </a:r>
            <a:r>
              <a:rPr lang="en-US" sz="2400" dirty="0" err="1"/>
              <a:t>pišu</a:t>
            </a:r>
            <a:r>
              <a:rPr lang="en-US" sz="2400" dirty="0"/>
              <a:t> da je „</a:t>
            </a:r>
            <a:r>
              <a:rPr lang="en-US" sz="2400" dirty="0" err="1"/>
              <a:t>kriv</a:t>
            </a:r>
            <a:r>
              <a:rPr lang="en-US" sz="2400" dirty="0"/>
              <a:t> </a:t>
            </a:r>
            <a:r>
              <a:rPr lang="en-US" sz="2400" dirty="0" err="1"/>
              <a:t>za</a:t>
            </a:r>
            <a:r>
              <a:rPr lang="en-US" sz="2400" dirty="0"/>
              <a:t> </a:t>
            </a:r>
            <a:r>
              <a:rPr lang="en-US" sz="2400" dirty="0" err="1"/>
              <a:t>poraz</a:t>
            </a:r>
            <a:r>
              <a:rPr lang="en-US" sz="2400" dirty="0"/>
              <a:t>“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šalju</a:t>
            </a:r>
            <a:r>
              <a:rPr lang="en-US" sz="2400" dirty="0"/>
              <a:t> </a:t>
            </a:r>
            <a:r>
              <a:rPr lang="en-US" sz="2400" dirty="0" err="1"/>
              <a:t>uvredljive</a:t>
            </a:r>
            <a:r>
              <a:rPr lang="en-US" sz="2400" dirty="0"/>
              <a:t> </a:t>
            </a:r>
            <a:r>
              <a:rPr lang="en-US" sz="2400" dirty="0" err="1"/>
              <a:t>poruke</a:t>
            </a:r>
            <a:r>
              <a:rPr lang="en-US" sz="2400" dirty="0" smtClean="0"/>
              <a:t>.</a:t>
            </a:r>
            <a:endParaRPr lang="sr-Latn-RS" sz="2400" dirty="0"/>
          </a:p>
          <a:p>
            <a:r>
              <a:rPr lang="en-US" sz="2400" dirty="0" err="1" smtClean="0"/>
              <a:t>Neko</a:t>
            </a:r>
            <a:r>
              <a:rPr lang="en-US" sz="2400" dirty="0" smtClean="0"/>
              <a:t> </a:t>
            </a:r>
            <a:r>
              <a:rPr lang="en-US" sz="2400" dirty="0" err="1"/>
              <a:t>krišom</a:t>
            </a:r>
            <a:r>
              <a:rPr lang="en-US" sz="2400" dirty="0"/>
              <a:t> </a:t>
            </a:r>
            <a:r>
              <a:rPr lang="en-US" sz="2400" dirty="0" err="1"/>
              <a:t>snimi</a:t>
            </a:r>
            <a:r>
              <a:rPr lang="en-US" sz="2400" dirty="0"/>
              <a:t> </a:t>
            </a:r>
            <a:r>
              <a:rPr lang="en-US" sz="2400" dirty="0" err="1"/>
              <a:t>sportistkinju</a:t>
            </a:r>
            <a:r>
              <a:rPr lang="en-US" sz="2400" dirty="0"/>
              <a:t> </a:t>
            </a:r>
            <a:r>
              <a:rPr lang="en-US" sz="2400" dirty="0" err="1"/>
              <a:t>dok</a:t>
            </a:r>
            <a:r>
              <a:rPr lang="en-US" sz="2400" dirty="0"/>
              <a:t> </a:t>
            </a:r>
            <a:r>
              <a:rPr lang="en-US" sz="2400" dirty="0" err="1"/>
              <a:t>plače</a:t>
            </a:r>
            <a:r>
              <a:rPr lang="en-US" sz="2400" dirty="0"/>
              <a:t> </a:t>
            </a:r>
            <a:r>
              <a:rPr lang="en-US" sz="2400" dirty="0" err="1"/>
              <a:t>posle</a:t>
            </a:r>
            <a:r>
              <a:rPr lang="en-US" sz="2400" dirty="0"/>
              <a:t> </a:t>
            </a:r>
            <a:r>
              <a:rPr lang="en-US" sz="2400" dirty="0" err="1"/>
              <a:t>poraza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objavi</a:t>
            </a:r>
            <a:r>
              <a:rPr lang="en-US" sz="2400" dirty="0"/>
              <a:t> </a:t>
            </a:r>
            <a:r>
              <a:rPr lang="en-US" sz="2400" dirty="0" err="1"/>
              <a:t>snimak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TikToku</a:t>
            </a:r>
            <a:r>
              <a:rPr lang="en-US" sz="2400" dirty="0"/>
              <a:t> </a:t>
            </a:r>
            <a:r>
              <a:rPr lang="en-US" sz="2400" dirty="0" err="1"/>
              <a:t>uz</a:t>
            </a:r>
            <a:r>
              <a:rPr lang="en-US" sz="2400" dirty="0"/>
              <a:t> </a:t>
            </a:r>
            <a:r>
              <a:rPr lang="en-US" sz="2400" dirty="0" err="1"/>
              <a:t>podsmešljiv</a:t>
            </a:r>
            <a:r>
              <a:rPr lang="en-US" sz="2400" dirty="0"/>
              <a:t> </a:t>
            </a:r>
            <a:r>
              <a:rPr lang="en-US" sz="2400" dirty="0" err="1"/>
              <a:t>komentar</a:t>
            </a:r>
            <a:r>
              <a:rPr lang="en-US" sz="2400" dirty="0" smtClean="0"/>
              <a:t>.</a:t>
            </a:r>
            <a:endParaRPr lang="sr-Latn-RS" sz="2400" dirty="0" smtClean="0"/>
          </a:p>
          <a:p>
            <a:r>
              <a:rPr lang="en-US" sz="2400" dirty="0" err="1" smtClean="0"/>
              <a:t>Saigrači</a:t>
            </a:r>
            <a:r>
              <a:rPr lang="en-US" sz="2400" dirty="0" smtClean="0"/>
              <a:t> </a:t>
            </a:r>
            <a:r>
              <a:rPr lang="en-US" sz="2400" dirty="0" err="1"/>
              <a:t>naprave</a:t>
            </a:r>
            <a:r>
              <a:rPr lang="en-US" sz="2400" dirty="0"/>
              <a:t> </a:t>
            </a:r>
            <a:r>
              <a:rPr lang="en-US" sz="2400" dirty="0" err="1"/>
              <a:t>mim</a:t>
            </a:r>
            <a:r>
              <a:rPr lang="en-US" sz="2400" dirty="0"/>
              <a:t> od </a:t>
            </a:r>
            <a:r>
              <a:rPr lang="en-US" sz="2400" dirty="0" err="1"/>
              <a:t>fotografije</a:t>
            </a:r>
            <a:r>
              <a:rPr lang="en-US" sz="2400" dirty="0"/>
              <a:t> </a:t>
            </a:r>
            <a:r>
              <a:rPr lang="en-US" sz="2400" dirty="0" err="1"/>
              <a:t>mladog</a:t>
            </a:r>
            <a:r>
              <a:rPr lang="en-US" sz="2400" dirty="0"/>
              <a:t> </a:t>
            </a:r>
            <a:r>
              <a:rPr lang="en-US" sz="2400" dirty="0" err="1"/>
              <a:t>golmana</a:t>
            </a:r>
            <a:r>
              <a:rPr lang="en-US" sz="2400" dirty="0"/>
              <a:t> </a:t>
            </a:r>
            <a:r>
              <a:rPr lang="en-US" sz="2400" dirty="0" err="1"/>
              <a:t>koji</a:t>
            </a:r>
            <a:r>
              <a:rPr lang="en-US" sz="2400" dirty="0"/>
              <a:t> je </a:t>
            </a:r>
            <a:r>
              <a:rPr lang="en-US" sz="2400" dirty="0" err="1"/>
              <a:t>primio</a:t>
            </a:r>
            <a:r>
              <a:rPr lang="en-US" sz="2400" dirty="0"/>
              <a:t> </a:t>
            </a:r>
            <a:r>
              <a:rPr lang="en-US" sz="2400" dirty="0" err="1"/>
              <a:t>gol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dele </a:t>
            </a:r>
            <a:r>
              <a:rPr lang="en-US" sz="2400" dirty="0" err="1"/>
              <a:t>ga</a:t>
            </a:r>
            <a:r>
              <a:rPr lang="en-US" sz="2400" dirty="0"/>
              <a:t> </a:t>
            </a:r>
            <a:r>
              <a:rPr lang="en-US" sz="2400" dirty="0" err="1"/>
              <a:t>po</a:t>
            </a:r>
            <a:r>
              <a:rPr lang="en-US" sz="2400" dirty="0"/>
              <a:t> </a:t>
            </a:r>
            <a:r>
              <a:rPr lang="en-US" sz="2400" dirty="0" err="1"/>
              <a:t>grupama</a:t>
            </a:r>
            <a:r>
              <a:rPr lang="en-US" sz="2400" dirty="0" smtClean="0"/>
              <a:t>.</a:t>
            </a:r>
            <a:endParaRPr lang="sr-Latn-RS" sz="2400" dirty="0" smtClean="0"/>
          </a:p>
          <a:p>
            <a:r>
              <a:rPr lang="en-US" sz="2400" dirty="0" err="1" smtClean="0"/>
              <a:t>Dete</a:t>
            </a:r>
            <a:r>
              <a:rPr lang="en-US" sz="2400" dirty="0" smtClean="0"/>
              <a:t> </a:t>
            </a:r>
            <a:r>
              <a:rPr lang="en-US" sz="2400" dirty="0" err="1"/>
              <a:t>bude</a:t>
            </a:r>
            <a:r>
              <a:rPr lang="en-US" sz="2400" dirty="0"/>
              <a:t> </a:t>
            </a:r>
            <a:r>
              <a:rPr lang="en-US" sz="2400" dirty="0" err="1"/>
              <a:t>izbačeno</a:t>
            </a:r>
            <a:r>
              <a:rPr lang="en-US" sz="2400" dirty="0"/>
              <a:t> </a:t>
            </a:r>
            <a:r>
              <a:rPr lang="en-US" sz="2400" dirty="0" err="1"/>
              <a:t>iz</a:t>
            </a:r>
            <a:r>
              <a:rPr lang="en-US" sz="2400" dirty="0"/>
              <a:t> </a:t>
            </a:r>
            <a:r>
              <a:rPr lang="en-US" sz="2400" dirty="0" err="1"/>
              <a:t>timske</a:t>
            </a:r>
            <a:r>
              <a:rPr lang="en-US" sz="2400" dirty="0"/>
              <a:t> </a:t>
            </a:r>
            <a:r>
              <a:rPr lang="en-US" sz="2400" dirty="0" err="1"/>
              <a:t>grupe</a:t>
            </a:r>
            <a:r>
              <a:rPr lang="en-US" sz="2400" dirty="0"/>
              <a:t> </a:t>
            </a:r>
            <a:r>
              <a:rPr lang="en-US" sz="2400" dirty="0" err="1"/>
              <a:t>jer</a:t>
            </a:r>
            <a:r>
              <a:rPr lang="en-US" sz="2400" dirty="0"/>
              <a:t> „</a:t>
            </a:r>
            <a:r>
              <a:rPr lang="en-US" sz="2400" dirty="0" err="1"/>
              <a:t>nije</a:t>
            </a:r>
            <a:r>
              <a:rPr lang="en-US" sz="2400" dirty="0"/>
              <a:t> </a:t>
            </a:r>
            <a:r>
              <a:rPr lang="en-US" sz="2400" dirty="0" err="1"/>
              <a:t>dovoljno</a:t>
            </a:r>
            <a:r>
              <a:rPr lang="en-US" sz="2400" dirty="0"/>
              <a:t> dobro“ </a:t>
            </a:r>
            <a:r>
              <a:rPr lang="en-US" sz="2400" dirty="0" err="1"/>
              <a:t>ili</a:t>
            </a:r>
            <a:r>
              <a:rPr lang="en-US" sz="2400" dirty="0"/>
              <a:t> </a:t>
            </a:r>
            <a:r>
              <a:rPr lang="en-US" sz="2400" dirty="0" err="1"/>
              <a:t>zato</a:t>
            </a:r>
            <a:r>
              <a:rPr lang="en-US" sz="2400" dirty="0"/>
              <a:t> </a:t>
            </a:r>
            <a:r>
              <a:rPr lang="en-US" sz="2400" dirty="0" err="1"/>
              <a:t>što</a:t>
            </a:r>
            <a:r>
              <a:rPr lang="en-US" sz="2400" dirty="0"/>
              <a:t> se ne </a:t>
            </a:r>
            <a:r>
              <a:rPr lang="en-US" sz="2400" dirty="0" err="1"/>
              <a:t>uklapa</a:t>
            </a:r>
            <a:r>
              <a:rPr lang="en-US" sz="2400" dirty="0"/>
              <a:t> u </a:t>
            </a:r>
            <a:r>
              <a:rPr lang="en-US" sz="2400" dirty="0" err="1"/>
              <a:t>društvo</a:t>
            </a:r>
            <a:r>
              <a:rPr lang="en-US" sz="2400" dirty="0" smtClean="0"/>
              <a:t>.</a:t>
            </a:r>
            <a:endParaRPr lang="sr-Latn-RS" sz="2400" dirty="0" smtClean="0"/>
          </a:p>
          <a:p>
            <a:r>
              <a:rPr lang="en-US" sz="2400" dirty="0" err="1" smtClean="0"/>
              <a:t>Neko</a:t>
            </a:r>
            <a:r>
              <a:rPr lang="en-US" sz="2400" dirty="0" smtClean="0"/>
              <a:t> </a:t>
            </a:r>
            <a:r>
              <a:rPr lang="en-US" sz="2400" dirty="0" err="1"/>
              <a:t>napravi</a:t>
            </a:r>
            <a:r>
              <a:rPr lang="en-US" sz="2400" dirty="0"/>
              <a:t> </a:t>
            </a:r>
            <a:r>
              <a:rPr lang="en-US" sz="2400" dirty="0" err="1"/>
              <a:t>lažni</a:t>
            </a:r>
            <a:r>
              <a:rPr lang="en-US" sz="2400" dirty="0"/>
              <a:t> </a:t>
            </a:r>
            <a:r>
              <a:rPr lang="en-US" sz="2400" dirty="0" err="1"/>
              <a:t>profil</a:t>
            </a:r>
            <a:r>
              <a:rPr lang="en-US" sz="2400" dirty="0"/>
              <a:t> </a:t>
            </a:r>
            <a:r>
              <a:rPr lang="en-US" sz="2400" dirty="0" err="1"/>
              <a:t>sportiste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sa</a:t>
            </a:r>
            <a:r>
              <a:rPr lang="en-US" sz="2400" dirty="0"/>
              <a:t> </a:t>
            </a:r>
            <a:r>
              <a:rPr lang="en-US" sz="2400" dirty="0" err="1"/>
              <a:t>njega</a:t>
            </a:r>
            <a:r>
              <a:rPr lang="en-US" sz="2400" dirty="0"/>
              <a:t> </a:t>
            </a:r>
            <a:r>
              <a:rPr lang="en-US" sz="2400" dirty="0" err="1"/>
              <a:t>šalje</a:t>
            </a:r>
            <a:r>
              <a:rPr lang="en-US" sz="2400" dirty="0"/>
              <a:t> </a:t>
            </a:r>
            <a:r>
              <a:rPr lang="en-US" sz="2400" dirty="0" err="1"/>
              <a:t>neprijatne</a:t>
            </a:r>
            <a:r>
              <a:rPr lang="en-US" sz="2400" dirty="0"/>
              <a:t> </a:t>
            </a:r>
            <a:r>
              <a:rPr lang="en-US" sz="2400" dirty="0" err="1"/>
              <a:t>poruke</a:t>
            </a:r>
            <a:r>
              <a:rPr lang="en-US" sz="2400" dirty="0"/>
              <a:t> </a:t>
            </a:r>
            <a:r>
              <a:rPr lang="en-US" sz="2400" dirty="0" err="1"/>
              <a:t>drugima</a:t>
            </a:r>
            <a:r>
              <a:rPr lang="en-US" sz="2400" dirty="0" smtClean="0"/>
              <a:t>.</a:t>
            </a:r>
            <a:endParaRPr lang="sr-Latn-RS" sz="2400" dirty="0" smtClean="0"/>
          </a:p>
          <a:p>
            <a:r>
              <a:rPr lang="en-US" sz="2400" dirty="0" err="1" smtClean="0"/>
              <a:t>Posle</a:t>
            </a:r>
            <a:r>
              <a:rPr lang="en-US" sz="2400" dirty="0" smtClean="0"/>
              <a:t> </a:t>
            </a:r>
            <a:r>
              <a:rPr lang="en-US" sz="2400" dirty="0" err="1"/>
              <a:t>treninga</a:t>
            </a:r>
            <a:r>
              <a:rPr lang="en-US" sz="2400" dirty="0"/>
              <a:t>, </a:t>
            </a:r>
            <a:r>
              <a:rPr lang="en-US" sz="2400" dirty="0" err="1"/>
              <a:t>dete</a:t>
            </a:r>
            <a:r>
              <a:rPr lang="en-US" sz="2400" dirty="0"/>
              <a:t> </a:t>
            </a:r>
            <a:r>
              <a:rPr lang="en-US" sz="2400" dirty="0" err="1"/>
              <a:t>dobija</a:t>
            </a:r>
            <a:r>
              <a:rPr lang="en-US" sz="2400" dirty="0"/>
              <a:t> </a:t>
            </a:r>
            <a:r>
              <a:rPr lang="en-US" sz="2400" dirty="0" err="1"/>
              <a:t>poruke</a:t>
            </a:r>
            <a:r>
              <a:rPr lang="en-US" sz="2400" dirty="0"/>
              <a:t> </a:t>
            </a:r>
            <a:r>
              <a:rPr lang="en-US" sz="2400" dirty="0" err="1"/>
              <a:t>poput</a:t>
            </a:r>
            <a:r>
              <a:rPr lang="en-US" sz="2400" dirty="0"/>
              <a:t>: „</a:t>
            </a:r>
            <a:r>
              <a:rPr lang="en-US" sz="2400" dirty="0" err="1"/>
              <a:t>Bolje</a:t>
            </a:r>
            <a:r>
              <a:rPr lang="en-US" sz="2400" dirty="0"/>
              <a:t> </a:t>
            </a:r>
            <a:r>
              <a:rPr lang="en-US" sz="2400" dirty="0" err="1"/>
              <a:t>nemoj</a:t>
            </a:r>
            <a:r>
              <a:rPr lang="en-US" sz="2400" dirty="0"/>
              <a:t> </a:t>
            </a:r>
            <a:r>
              <a:rPr lang="en-US" sz="2400" dirty="0" err="1"/>
              <a:t>više</a:t>
            </a:r>
            <a:r>
              <a:rPr lang="en-US" sz="2400" dirty="0"/>
              <a:t> da </a:t>
            </a:r>
            <a:r>
              <a:rPr lang="en-US" sz="2400" dirty="0" err="1"/>
              <a:t>dolaziš</a:t>
            </a:r>
            <a:r>
              <a:rPr lang="en-US" sz="2400" dirty="0"/>
              <a:t>“, „</a:t>
            </a:r>
            <a:r>
              <a:rPr lang="en-US" sz="2400" dirty="0" err="1"/>
              <a:t>Sramotiš</a:t>
            </a:r>
            <a:r>
              <a:rPr lang="en-US" sz="2400" dirty="0"/>
              <a:t> </a:t>
            </a:r>
            <a:r>
              <a:rPr lang="en-US" sz="2400" dirty="0" err="1"/>
              <a:t>ekipu</a:t>
            </a:r>
            <a:r>
              <a:rPr lang="en-US" sz="2400" dirty="0"/>
              <a:t>“ </a:t>
            </a:r>
            <a:r>
              <a:rPr lang="en-US" sz="2400" dirty="0" err="1"/>
              <a:t>ili</a:t>
            </a:r>
            <a:r>
              <a:rPr lang="en-US" sz="2400" dirty="0"/>
              <a:t> „Nisi </a:t>
            </a:r>
            <a:r>
              <a:rPr lang="en-US" sz="2400" dirty="0" err="1"/>
              <a:t>za</a:t>
            </a:r>
            <a:r>
              <a:rPr lang="en-US" sz="2400" dirty="0"/>
              <a:t> </a:t>
            </a:r>
            <a:r>
              <a:rPr lang="en-US" sz="2400" dirty="0" err="1"/>
              <a:t>ovaj</a:t>
            </a:r>
            <a:r>
              <a:rPr lang="en-US" sz="2400" dirty="0"/>
              <a:t> sport“.</a:t>
            </a:r>
          </a:p>
        </p:txBody>
      </p:sp>
    </p:spTree>
    <p:extLst>
      <p:ext uri="{BB962C8B-B14F-4D97-AF65-F5344CB8AC3E}">
        <p14:creationId xmlns:p14="http://schemas.microsoft.com/office/powerpoint/2010/main" val="3423861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Zašto su mladi sportisti često meta digitalnog nasilja?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noProof="0" smtClean="0"/>
              <a:pPr/>
              <a:t>5</a:t>
            </a:fld>
            <a:endParaRPr lang="en-US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43365" y="1349829"/>
            <a:ext cx="11215235" cy="4965246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Mladi</a:t>
            </a:r>
            <a:r>
              <a:rPr lang="en-US" dirty="0"/>
              <a:t> </a:t>
            </a:r>
            <a:r>
              <a:rPr lang="en-US" dirty="0" err="1"/>
              <a:t>sportisti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vidljiviji</a:t>
            </a:r>
            <a:r>
              <a:rPr lang="en-US" dirty="0"/>
              <a:t> od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vršnjaka</a:t>
            </a:r>
            <a:r>
              <a:rPr lang="en-US" dirty="0"/>
              <a:t>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učestvuju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utakmicama</a:t>
            </a:r>
            <a:r>
              <a:rPr lang="en-US" dirty="0"/>
              <a:t>, </a:t>
            </a:r>
            <a:r>
              <a:rPr lang="en-US" dirty="0" err="1"/>
              <a:t>takmičenjima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se </a:t>
            </a:r>
            <a:r>
              <a:rPr lang="en-US" dirty="0" err="1"/>
              <a:t>pojavljuju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fotografijama</a:t>
            </a:r>
            <a:r>
              <a:rPr lang="en-US" dirty="0"/>
              <a:t>, </a:t>
            </a:r>
            <a:r>
              <a:rPr lang="en-US" dirty="0" err="1"/>
              <a:t>snimcima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objavama</a:t>
            </a:r>
            <a:r>
              <a:rPr lang="en-US" dirty="0"/>
              <a:t> </a:t>
            </a:r>
            <a:r>
              <a:rPr lang="en-US" dirty="0" err="1"/>
              <a:t>kluba</a:t>
            </a:r>
            <a:r>
              <a:rPr lang="en-US" dirty="0"/>
              <a:t>.</a:t>
            </a:r>
          </a:p>
          <a:p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vređati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greške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terenu</a:t>
            </a:r>
            <a:r>
              <a:rPr lang="en-US" dirty="0"/>
              <a:t>, </a:t>
            </a:r>
            <a:r>
              <a:rPr lang="en-US" dirty="0" err="1"/>
              <a:t>poraza</a:t>
            </a:r>
            <a:r>
              <a:rPr lang="en-US" dirty="0"/>
              <a:t>, </a:t>
            </a:r>
            <a:r>
              <a:rPr lang="en-US" dirty="0" err="1"/>
              <a:t>izgleda</a:t>
            </a:r>
            <a:r>
              <a:rPr lang="en-US" dirty="0"/>
              <a:t>, </a:t>
            </a:r>
            <a:r>
              <a:rPr lang="en-US" dirty="0" err="1"/>
              <a:t>fizičke</a:t>
            </a:r>
            <a:r>
              <a:rPr lang="en-US" dirty="0"/>
              <a:t> </a:t>
            </a:r>
            <a:r>
              <a:rPr lang="en-US" dirty="0" err="1"/>
              <a:t>spremnosti</a:t>
            </a:r>
            <a:r>
              <a:rPr lang="en-US" dirty="0"/>
              <a:t>, </a:t>
            </a:r>
            <a:r>
              <a:rPr lang="en-US" dirty="0" err="1"/>
              <a:t>uspeha</a:t>
            </a:r>
            <a:r>
              <a:rPr lang="en-US" dirty="0"/>
              <a:t>, </a:t>
            </a:r>
            <a:r>
              <a:rPr lang="en-US" dirty="0" err="1"/>
              <a:t>popularnosti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ljubomore</a:t>
            </a:r>
            <a:r>
              <a:rPr lang="en-US" dirty="0"/>
              <a:t>.</a:t>
            </a:r>
          </a:p>
          <a:p>
            <a:r>
              <a:rPr lang="en-US" dirty="0" err="1"/>
              <a:t>Nasilnici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trenutke</a:t>
            </a:r>
            <a:r>
              <a:rPr lang="en-US" dirty="0"/>
              <a:t> </a:t>
            </a:r>
            <a:r>
              <a:rPr lang="en-US" dirty="0" err="1"/>
              <a:t>slabosti</a:t>
            </a:r>
            <a:r>
              <a:rPr lang="en-US" dirty="0"/>
              <a:t> — </a:t>
            </a:r>
            <a:r>
              <a:rPr lang="en-US" dirty="0" err="1"/>
              <a:t>promašen</a:t>
            </a:r>
            <a:r>
              <a:rPr lang="en-US" dirty="0"/>
              <a:t> </a:t>
            </a:r>
            <a:r>
              <a:rPr lang="en-US" dirty="0" err="1"/>
              <a:t>gol</a:t>
            </a:r>
            <a:r>
              <a:rPr lang="en-US" dirty="0"/>
              <a:t>, </a:t>
            </a:r>
            <a:r>
              <a:rPr lang="en-US" dirty="0" err="1"/>
              <a:t>izgubljen</a:t>
            </a:r>
            <a:r>
              <a:rPr lang="en-US" dirty="0"/>
              <a:t> </a:t>
            </a:r>
            <a:r>
              <a:rPr lang="en-US" dirty="0" err="1"/>
              <a:t>meč</a:t>
            </a:r>
            <a:r>
              <a:rPr lang="en-US" dirty="0"/>
              <a:t>, </a:t>
            </a:r>
            <a:r>
              <a:rPr lang="en-US" dirty="0" err="1"/>
              <a:t>suze</a:t>
            </a:r>
            <a:r>
              <a:rPr lang="en-US" dirty="0"/>
              <a:t> </a:t>
            </a:r>
            <a:r>
              <a:rPr lang="en-US" dirty="0" err="1"/>
              <a:t>posle</a:t>
            </a:r>
            <a:r>
              <a:rPr lang="en-US" dirty="0"/>
              <a:t> </a:t>
            </a:r>
            <a:r>
              <a:rPr lang="en-US" dirty="0" err="1"/>
              <a:t>poraza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loš</a:t>
            </a:r>
            <a:r>
              <a:rPr lang="en-US" dirty="0"/>
              <a:t> </a:t>
            </a:r>
            <a:r>
              <a:rPr lang="en-US" dirty="0" err="1"/>
              <a:t>nastup</a:t>
            </a:r>
            <a:r>
              <a:rPr lang="en-US" dirty="0"/>
              <a:t> — da bi </a:t>
            </a:r>
            <a:r>
              <a:rPr lang="en-US" dirty="0" err="1"/>
              <a:t>dete</a:t>
            </a:r>
            <a:r>
              <a:rPr lang="en-US" dirty="0"/>
              <a:t> </a:t>
            </a:r>
            <a:r>
              <a:rPr lang="en-US" dirty="0" err="1"/>
              <a:t>ponizili</a:t>
            </a:r>
            <a:r>
              <a:rPr lang="en-US" dirty="0"/>
              <a:t> </a:t>
            </a:r>
            <a:r>
              <a:rPr lang="en-US" dirty="0" err="1"/>
              <a:t>pred</a:t>
            </a:r>
            <a:r>
              <a:rPr lang="en-US" dirty="0"/>
              <a:t> </a:t>
            </a:r>
            <a:r>
              <a:rPr lang="en-US" dirty="0" err="1"/>
              <a:t>drugima</a:t>
            </a:r>
            <a:r>
              <a:rPr lang="en-US" dirty="0"/>
              <a:t>.</a:t>
            </a:r>
          </a:p>
          <a:p>
            <a:r>
              <a:rPr lang="en-US" dirty="0" err="1"/>
              <a:t>Ponekad</a:t>
            </a:r>
            <a:r>
              <a:rPr lang="en-US" dirty="0"/>
              <a:t> se </a:t>
            </a:r>
            <a:r>
              <a:rPr lang="en-US" dirty="0" err="1"/>
              <a:t>iza</a:t>
            </a:r>
            <a:r>
              <a:rPr lang="en-US" dirty="0"/>
              <a:t> </a:t>
            </a:r>
            <a:r>
              <a:rPr lang="en-US" dirty="0" err="1"/>
              <a:t>uvreda</a:t>
            </a:r>
            <a:r>
              <a:rPr lang="en-US" dirty="0"/>
              <a:t> </a:t>
            </a:r>
            <a:r>
              <a:rPr lang="en-US" dirty="0" err="1"/>
              <a:t>krije</a:t>
            </a:r>
            <a:r>
              <a:rPr lang="en-US" dirty="0"/>
              <a:t> </a:t>
            </a:r>
            <a:r>
              <a:rPr lang="en-US" dirty="0" err="1"/>
              <a:t>zavist</a:t>
            </a:r>
            <a:r>
              <a:rPr lang="en-US" dirty="0"/>
              <a:t>, </a:t>
            </a:r>
            <a:r>
              <a:rPr lang="en-US" dirty="0" err="1"/>
              <a:t>potreba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dokazivanjem</a:t>
            </a:r>
            <a:r>
              <a:rPr lang="en-US" dirty="0"/>
              <a:t>, </a:t>
            </a:r>
            <a:r>
              <a:rPr lang="en-US" dirty="0" err="1"/>
              <a:t>pritisak</a:t>
            </a:r>
            <a:r>
              <a:rPr lang="en-US" dirty="0"/>
              <a:t> </a:t>
            </a:r>
            <a:r>
              <a:rPr lang="en-US" dirty="0" err="1"/>
              <a:t>grupe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želja</a:t>
            </a:r>
            <a:r>
              <a:rPr lang="en-US" dirty="0"/>
              <a:t> da se </a:t>
            </a:r>
            <a:r>
              <a:rPr lang="en-US" dirty="0" err="1"/>
              <a:t>neko</a:t>
            </a:r>
            <a:r>
              <a:rPr lang="en-US" dirty="0"/>
              <a:t> </a:t>
            </a:r>
            <a:r>
              <a:rPr lang="en-US" dirty="0" err="1"/>
              <a:t>izbaci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tima</a:t>
            </a:r>
            <a:r>
              <a:rPr lang="en-US" dirty="0"/>
              <a:t>.</a:t>
            </a:r>
          </a:p>
          <a:p>
            <a:r>
              <a:rPr lang="en-US" dirty="0" err="1"/>
              <a:t>Zato</a:t>
            </a:r>
            <a:r>
              <a:rPr lang="en-US" dirty="0"/>
              <a:t> je </a:t>
            </a:r>
            <a:r>
              <a:rPr lang="en-US" dirty="0" err="1"/>
              <a:t>važno</a:t>
            </a:r>
            <a:r>
              <a:rPr lang="en-US" dirty="0"/>
              <a:t> da </a:t>
            </a:r>
            <a:r>
              <a:rPr lang="en-US" dirty="0" err="1"/>
              <a:t>mladi</a:t>
            </a:r>
            <a:r>
              <a:rPr lang="en-US" dirty="0"/>
              <a:t> </a:t>
            </a:r>
            <a:r>
              <a:rPr lang="en-US" dirty="0" err="1"/>
              <a:t>sportisti</a:t>
            </a:r>
            <a:r>
              <a:rPr lang="en-US" dirty="0"/>
              <a:t> </a:t>
            </a:r>
            <a:r>
              <a:rPr lang="en-US" dirty="0" err="1"/>
              <a:t>znaju</a:t>
            </a:r>
            <a:r>
              <a:rPr lang="en-US" dirty="0"/>
              <a:t>: </a:t>
            </a:r>
            <a:r>
              <a:rPr lang="en-US" dirty="0" err="1"/>
              <a:t>greška</a:t>
            </a:r>
            <a:r>
              <a:rPr lang="en-US" dirty="0"/>
              <a:t> u </a:t>
            </a:r>
            <a:r>
              <a:rPr lang="en-US" dirty="0" err="1"/>
              <a:t>sportu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razlog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ponižavanje</a:t>
            </a:r>
            <a:r>
              <a:rPr lang="en-US" dirty="0"/>
              <a:t>,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deo</a:t>
            </a:r>
            <a:r>
              <a:rPr lang="en-US" dirty="0"/>
              <a:t> </a:t>
            </a:r>
            <a:r>
              <a:rPr lang="en-US" dirty="0" err="1"/>
              <a:t>učenja</a:t>
            </a:r>
            <a:r>
              <a:rPr lang="en-US" dirty="0"/>
              <a:t>, </a:t>
            </a:r>
            <a:r>
              <a:rPr lang="en-US" dirty="0" err="1"/>
              <a:t>razvoja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odrastanja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58315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Posledice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mlade</a:t>
            </a:r>
            <a:r>
              <a:rPr lang="en-US" dirty="0"/>
              <a:t> </a:t>
            </a:r>
            <a:r>
              <a:rPr lang="en-US" dirty="0" err="1"/>
              <a:t>sportiste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noProof="0" smtClean="0"/>
              <a:pPr/>
              <a:t>6</a:t>
            </a:fld>
            <a:endParaRPr lang="en-US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Digitalno</a:t>
            </a:r>
            <a:r>
              <a:rPr lang="en-US" dirty="0"/>
              <a:t> </a:t>
            </a:r>
            <a:r>
              <a:rPr lang="en-US" dirty="0" err="1"/>
              <a:t>nasilje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 smtClean="0"/>
              <a:t>ozbiljno</a:t>
            </a:r>
            <a:r>
              <a:rPr lang="sr-Latn-RS" dirty="0" smtClean="0"/>
              <a:t> da</a:t>
            </a:r>
            <a:r>
              <a:rPr lang="en-US" dirty="0" smtClean="0"/>
              <a:t> </a:t>
            </a:r>
            <a:r>
              <a:rPr lang="en-US" dirty="0" err="1" smtClean="0"/>
              <a:t>uti</a:t>
            </a:r>
            <a:r>
              <a:rPr lang="sr-Latn-RS" dirty="0" smtClean="0"/>
              <a:t>če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samopouzdanje</a:t>
            </a:r>
            <a:r>
              <a:rPr lang="en-US" dirty="0"/>
              <a:t>, </a:t>
            </a:r>
            <a:r>
              <a:rPr lang="en-US" dirty="0" err="1"/>
              <a:t>koncentraciju</a:t>
            </a:r>
            <a:r>
              <a:rPr lang="en-US" dirty="0"/>
              <a:t>, </a:t>
            </a:r>
            <a:r>
              <a:rPr lang="en-US" dirty="0" err="1"/>
              <a:t>motivaciju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sportski</a:t>
            </a:r>
            <a:r>
              <a:rPr lang="en-US" dirty="0"/>
              <a:t> </a:t>
            </a:r>
            <a:r>
              <a:rPr lang="en-US" dirty="0" err="1"/>
              <a:t>učinak</a:t>
            </a:r>
            <a:r>
              <a:rPr lang="en-US" dirty="0"/>
              <a:t> </a:t>
            </a:r>
            <a:r>
              <a:rPr lang="en-US" dirty="0" err="1"/>
              <a:t>deteta</a:t>
            </a:r>
            <a:r>
              <a:rPr lang="en-US" dirty="0"/>
              <a:t>.</a:t>
            </a:r>
          </a:p>
          <a:p>
            <a:r>
              <a:rPr lang="en-US" dirty="0" err="1"/>
              <a:t>Mladi</a:t>
            </a:r>
            <a:r>
              <a:rPr lang="en-US" dirty="0"/>
              <a:t> </a:t>
            </a:r>
            <a:r>
              <a:rPr lang="en-US" dirty="0" err="1"/>
              <a:t>sportista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izložen</a:t>
            </a:r>
            <a:r>
              <a:rPr lang="en-US" dirty="0"/>
              <a:t> </a:t>
            </a:r>
            <a:r>
              <a:rPr lang="en-US" dirty="0" err="1"/>
              <a:t>ismevanju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ponižavanju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početi</a:t>
            </a:r>
            <a:r>
              <a:rPr lang="en-US" dirty="0"/>
              <a:t> da </a:t>
            </a:r>
            <a:r>
              <a:rPr lang="en-US" dirty="0" err="1"/>
              <a:t>izbegava</a:t>
            </a:r>
            <a:r>
              <a:rPr lang="en-US" dirty="0"/>
              <a:t> </a:t>
            </a:r>
            <a:r>
              <a:rPr lang="en-US" dirty="0" err="1"/>
              <a:t>treninge</a:t>
            </a:r>
            <a:r>
              <a:rPr lang="en-US" dirty="0"/>
              <a:t>, da se </a:t>
            </a:r>
            <a:r>
              <a:rPr lang="en-US" dirty="0" err="1"/>
              <a:t>povlači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tima</a:t>
            </a:r>
            <a:r>
              <a:rPr lang="en-US" dirty="0"/>
              <a:t>, da </a:t>
            </a:r>
            <a:r>
              <a:rPr lang="en-US" dirty="0" err="1"/>
              <a:t>gubi</a:t>
            </a:r>
            <a:r>
              <a:rPr lang="en-US" dirty="0"/>
              <a:t> </a:t>
            </a:r>
            <a:r>
              <a:rPr lang="en-US" dirty="0" err="1"/>
              <a:t>veru</a:t>
            </a:r>
            <a:r>
              <a:rPr lang="en-US" dirty="0"/>
              <a:t> u </a:t>
            </a:r>
            <a:r>
              <a:rPr lang="en-US" dirty="0" err="1"/>
              <a:t>sebe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da </a:t>
            </a:r>
            <a:r>
              <a:rPr lang="en-US" dirty="0" err="1"/>
              <a:t>razvije</a:t>
            </a:r>
            <a:r>
              <a:rPr lang="en-US" dirty="0"/>
              <a:t> </a:t>
            </a:r>
            <a:r>
              <a:rPr lang="en-US" dirty="0" err="1"/>
              <a:t>strah</a:t>
            </a:r>
            <a:r>
              <a:rPr lang="en-US" dirty="0"/>
              <a:t> od </a:t>
            </a:r>
            <a:r>
              <a:rPr lang="en-US" dirty="0" err="1"/>
              <a:t>greške</a:t>
            </a:r>
            <a:r>
              <a:rPr lang="en-US" dirty="0"/>
              <a:t>.</a:t>
            </a:r>
          </a:p>
          <a:p>
            <a:r>
              <a:rPr lang="en-US" dirty="0" err="1"/>
              <a:t>Zbog</a:t>
            </a:r>
            <a:r>
              <a:rPr lang="en-US" dirty="0"/>
              <a:t> toga </a:t>
            </a:r>
            <a:r>
              <a:rPr lang="en-US" dirty="0" err="1"/>
              <a:t>digitalno</a:t>
            </a:r>
            <a:r>
              <a:rPr lang="en-US" dirty="0"/>
              <a:t> </a:t>
            </a:r>
            <a:r>
              <a:rPr lang="en-US" dirty="0" err="1"/>
              <a:t>nasilje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„</a:t>
            </a:r>
            <a:r>
              <a:rPr lang="en-US" dirty="0" err="1"/>
              <a:t>dečija</a:t>
            </a:r>
            <a:r>
              <a:rPr lang="en-US" dirty="0"/>
              <a:t> </a:t>
            </a:r>
            <a:r>
              <a:rPr lang="en-US" dirty="0" err="1"/>
              <a:t>šala</a:t>
            </a:r>
            <a:r>
              <a:rPr lang="en-US" dirty="0"/>
              <a:t>“, </a:t>
            </a:r>
            <a:r>
              <a:rPr lang="en-US" dirty="0" err="1"/>
              <a:t>već</a:t>
            </a:r>
            <a:r>
              <a:rPr lang="en-US" dirty="0"/>
              <a:t> problem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direktno</a:t>
            </a:r>
            <a:r>
              <a:rPr lang="en-US" dirty="0"/>
              <a:t> </a:t>
            </a:r>
            <a:r>
              <a:rPr lang="en-US" dirty="0" err="1"/>
              <a:t>utiče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mentalno</a:t>
            </a:r>
            <a:r>
              <a:rPr lang="en-US" dirty="0"/>
              <a:t> </a:t>
            </a:r>
            <a:r>
              <a:rPr lang="en-US" dirty="0" err="1"/>
              <a:t>zdravlje</a:t>
            </a:r>
            <a:r>
              <a:rPr lang="en-US" dirty="0"/>
              <a:t>, </a:t>
            </a:r>
            <a:r>
              <a:rPr lang="en-US" dirty="0" err="1"/>
              <a:t>timski</a:t>
            </a:r>
            <a:r>
              <a:rPr lang="en-US" dirty="0"/>
              <a:t> duh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mladih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3038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Uloga</a:t>
            </a:r>
            <a:r>
              <a:rPr lang="en-US" dirty="0"/>
              <a:t> </a:t>
            </a:r>
            <a:r>
              <a:rPr lang="en-US" dirty="0" err="1"/>
              <a:t>trenera</a:t>
            </a:r>
            <a:r>
              <a:rPr lang="en-US" dirty="0"/>
              <a:t>, </a:t>
            </a:r>
            <a:r>
              <a:rPr lang="en-US" dirty="0" err="1"/>
              <a:t>roditelja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kluba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noProof="0" smtClean="0"/>
              <a:pPr/>
              <a:t>7</a:t>
            </a:fld>
            <a:endParaRPr lang="en-US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43365" y="1358537"/>
            <a:ext cx="11215235" cy="4818426"/>
          </a:xfrm>
        </p:spPr>
        <p:txBody>
          <a:bodyPr>
            <a:normAutofit/>
          </a:bodyPr>
          <a:lstStyle/>
          <a:p>
            <a:r>
              <a:rPr lang="en-US" sz="2000" dirty="0" err="1"/>
              <a:t>Treneri</a:t>
            </a:r>
            <a:r>
              <a:rPr lang="en-US" sz="2000" dirty="0"/>
              <a:t>, </a:t>
            </a:r>
            <a:r>
              <a:rPr lang="en-US" sz="2000" dirty="0" err="1"/>
              <a:t>roditelji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sportski</a:t>
            </a:r>
            <a:r>
              <a:rPr lang="en-US" sz="2000" dirty="0"/>
              <a:t> </a:t>
            </a:r>
            <a:r>
              <a:rPr lang="en-US" sz="2000" dirty="0" err="1"/>
              <a:t>klubovi</a:t>
            </a:r>
            <a:r>
              <a:rPr lang="en-US" sz="2000" dirty="0"/>
              <a:t> </a:t>
            </a:r>
            <a:r>
              <a:rPr lang="en-US" sz="2000" dirty="0" err="1"/>
              <a:t>imaju</a:t>
            </a:r>
            <a:r>
              <a:rPr lang="en-US" sz="2000" dirty="0"/>
              <a:t> </a:t>
            </a:r>
            <a:r>
              <a:rPr lang="en-US" sz="2000" dirty="0" err="1"/>
              <a:t>ključnu</a:t>
            </a:r>
            <a:r>
              <a:rPr lang="en-US" sz="2000" dirty="0"/>
              <a:t> </a:t>
            </a:r>
            <a:r>
              <a:rPr lang="en-US" sz="2000" dirty="0" err="1"/>
              <a:t>ulogu</a:t>
            </a:r>
            <a:r>
              <a:rPr lang="en-US" sz="2000" dirty="0"/>
              <a:t> u </a:t>
            </a:r>
            <a:r>
              <a:rPr lang="en-US" sz="2000" dirty="0" err="1"/>
              <a:t>prepoznavanju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sprečavanju</a:t>
            </a:r>
            <a:r>
              <a:rPr lang="en-US" sz="2000" dirty="0"/>
              <a:t> </a:t>
            </a:r>
            <a:r>
              <a:rPr lang="en-US" sz="2000" dirty="0" err="1"/>
              <a:t>digitalnog</a:t>
            </a:r>
            <a:r>
              <a:rPr lang="en-US" sz="2000" dirty="0"/>
              <a:t> </a:t>
            </a:r>
            <a:r>
              <a:rPr lang="en-US" sz="2000" dirty="0" err="1"/>
              <a:t>nasilja</a:t>
            </a:r>
            <a:r>
              <a:rPr lang="en-US" sz="2000" dirty="0"/>
              <a:t> </a:t>
            </a:r>
            <a:r>
              <a:rPr lang="en-US" sz="2000" dirty="0" err="1"/>
              <a:t>među</a:t>
            </a:r>
            <a:r>
              <a:rPr lang="en-US" sz="2000" dirty="0"/>
              <a:t> </a:t>
            </a:r>
            <a:r>
              <a:rPr lang="en-US" sz="2000" dirty="0" err="1"/>
              <a:t>mladim</a:t>
            </a:r>
            <a:r>
              <a:rPr lang="en-US" sz="2000" dirty="0"/>
              <a:t> </a:t>
            </a:r>
            <a:r>
              <a:rPr lang="en-US" sz="2000" dirty="0" err="1"/>
              <a:t>sportistima</a:t>
            </a:r>
            <a:r>
              <a:rPr lang="en-US" sz="2000" dirty="0" smtClean="0"/>
              <a:t>.</a:t>
            </a:r>
            <a:endParaRPr lang="sr-Latn-RS" sz="2000" dirty="0" smtClean="0"/>
          </a:p>
          <a:p>
            <a:r>
              <a:rPr lang="en-US" sz="2000" dirty="0" err="1" smtClean="0"/>
              <a:t>Važno</a:t>
            </a:r>
            <a:r>
              <a:rPr lang="en-US" sz="2000" dirty="0" smtClean="0"/>
              <a:t> </a:t>
            </a:r>
            <a:r>
              <a:rPr lang="en-US" sz="2000" dirty="0"/>
              <a:t>je da </a:t>
            </a:r>
            <a:r>
              <a:rPr lang="en-US" sz="2000" dirty="0" err="1"/>
              <a:t>odrasli</a:t>
            </a:r>
            <a:r>
              <a:rPr lang="en-US" sz="2000" dirty="0"/>
              <a:t> ne </a:t>
            </a:r>
            <a:r>
              <a:rPr lang="en-US" sz="2000" dirty="0" err="1"/>
              <a:t>umanjuju</a:t>
            </a:r>
            <a:r>
              <a:rPr lang="en-US" sz="2000" dirty="0"/>
              <a:t> problem </a:t>
            </a:r>
            <a:r>
              <a:rPr lang="en-US" sz="2000" dirty="0" err="1"/>
              <a:t>rečenicama</a:t>
            </a:r>
            <a:r>
              <a:rPr lang="en-US" sz="2000" dirty="0"/>
              <a:t> </a:t>
            </a:r>
            <a:r>
              <a:rPr lang="en-US" sz="2000" dirty="0" err="1"/>
              <a:t>poput</a:t>
            </a:r>
            <a:r>
              <a:rPr lang="en-US" sz="2000" dirty="0"/>
              <a:t> „to </a:t>
            </a:r>
            <a:r>
              <a:rPr lang="en-US" sz="2000" dirty="0" err="1"/>
              <a:t>su</a:t>
            </a:r>
            <a:r>
              <a:rPr lang="en-US" sz="2000" dirty="0"/>
              <a:t> </a:t>
            </a:r>
            <a:r>
              <a:rPr lang="en-US" sz="2000" dirty="0" err="1"/>
              <a:t>samo</a:t>
            </a:r>
            <a:r>
              <a:rPr lang="en-US" sz="2000" dirty="0"/>
              <a:t> </a:t>
            </a:r>
            <a:r>
              <a:rPr lang="en-US" sz="2000" dirty="0" err="1"/>
              <a:t>deca</a:t>
            </a:r>
            <a:r>
              <a:rPr lang="en-US" sz="2000" dirty="0"/>
              <a:t>“ </a:t>
            </a:r>
            <a:r>
              <a:rPr lang="en-US" sz="2000" dirty="0" err="1"/>
              <a:t>ili</a:t>
            </a:r>
            <a:r>
              <a:rPr lang="en-US" sz="2000" dirty="0"/>
              <a:t> „</a:t>
            </a:r>
            <a:r>
              <a:rPr lang="en-US" sz="2000" dirty="0" err="1"/>
              <a:t>nemoj</a:t>
            </a:r>
            <a:r>
              <a:rPr lang="en-US" sz="2000" dirty="0"/>
              <a:t> da </a:t>
            </a:r>
            <a:r>
              <a:rPr lang="en-US" sz="2000" dirty="0" err="1"/>
              <a:t>obraćaš</a:t>
            </a:r>
            <a:r>
              <a:rPr lang="en-US" sz="2000" dirty="0"/>
              <a:t> </a:t>
            </a:r>
            <a:r>
              <a:rPr lang="en-US" sz="2000" dirty="0" err="1"/>
              <a:t>pažnju</a:t>
            </a:r>
            <a:r>
              <a:rPr lang="en-US" sz="2000" dirty="0"/>
              <a:t>“, </a:t>
            </a:r>
            <a:r>
              <a:rPr lang="en-US" sz="2000" dirty="0" err="1"/>
              <a:t>jer</a:t>
            </a:r>
            <a:r>
              <a:rPr lang="en-US" sz="2000" dirty="0"/>
              <a:t> </a:t>
            </a:r>
            <a:r>
              <a:rPr lang="en-US" sz="2000" dirty="0" err="1"/>
              <a:t>digitalno</a:t>
            </a:r>
            <a:r>
              <a:rPr lang="en-US" sz="2000" dirty="0"/>
              <a:t> </a:t>
            </a:r>
            <a:r>
              <a:rPr lang="en-US" sz="2000" dirty="0" err="1"/>
              <a:t>nasilje</a:t>
            </a:r>
            <a:r>
              <a:rPr lang="en-US" sz="2000" dirty="0"/>
              <a:t> </a:t>
            </a:r>
            <a:r>
              <a:rPr lang="en-US" sz="2000" dirty="0" err="1"/>
              <a:t>može</a:t>
            </a:r>
            <a:r>
              <a:rPr lang="en-US" sz="2000" dirty="0"/>
              <a:t> </a:t>
            </a:r>
            <a:r>
              <a:rPr lang="en-US" sz="2000" dirty="0" err="1"/>
              <a:t>ozbiljno</a:t>
            </a:r>
            <a:r>
              <a:rPr lang="en-US" sz="2000" dirty="0"/>
              <a:t> da </a:t>
            </a:r>
            <a:r>
              <a:rPr lang="en-US" sz="2000" dirty="0" err="1"/>
              <a:t>utiče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samopouzdanje</a:t>
            </a:r>
            <a:r>
              <a:rPr lang="en-US" sz="2000" dirty="0"/>
              <a:t>, </a:t>
            </a:r>
            <a:r>
              <a:rPr lang="en-US" sz="2000" dirty="0" err="1"/>
              <a:t>motivaciju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mentalno</a:t>
            </a:r>
            <a:r>
              <a:rPr lang="en-US" sz="2000" dirty="0"/>
              <a:t> </a:t>
            </a:r>
            <a:r>
              <a:rPr lang="en-US" sz="2000" dirty="0" err="1"/>
              <a:t>zdravlje</a:t>
            </a:r>
            <a:r>
              <a:rPr lang="en-US" sz="2000" dirty="0"/>
              <a:t> </a:t>
            </a:r>
            <a:r>
              <a:rPr lang="en-US" sz="2000" dirty="0" err="1"/>
              <a:t>deteta</a:t>
            </a:r>
            <a:r>
              <a:rPr lang="en-US" sz="2000" dirty="0" smtClean="0"/>
              <a:t>.</a:t>
            </a:r>
            <a:endParaRPr lang="sr-Latn-RS" sz="2000" dirty="0" smtClean="0"/>
          </a:p>
          <a:p>
            <a:r>
              <a:rPr lang="en-US" sz="2000" dirty="0" err="1" smtClean="0"/>
              <a:t>Trener</a:t>
            </a:r>
            <a:r>
              <a:rPr lang="en-US" sz="2000" dirty="0" smtClean="0"/>
              <a:t> </a:t>
            </a:r>
            <a:r>
              <a:rPr lang="en-US" sz="2000" dirty="0" err="1"/>
              <a:t>treba</a:t>
            </a:r>
            <a:r>
              <a:rPr lang="en-US" sz="2000" dirty="0"/>
              <a:t> da </a:t>
            </a:r>
            <a:r>
              <a:rPr lang="en-US" sz="2000" dirty="0" err="1"/>
              <a:t>jasno</a:t>
            </a:r>
            <a:r>
              <a:rPr lang="en-US" sz="2000" dirty="0"/>
              <a:t> </a:t>
            </a:r>
            <a:r>
              <a:rPr lang="en-US" sz="2000" dirty="0" err="1"/>
              <a:t>postavi</a:t>
            </a:r>
            <a:r>
              <a:rPr lang="en-US" sz="2000" dirty="0"/>
              <a:t> </a:t>
            </a:r>
            <a:r>
              <a:rPr lang="en-US" sz="2000" dirty="0" err="1"/>
              <a:t>pravila</a:t>
            </a:r>
            <a:r>
              <a:rPr lang="en-US" sz="2000" dirty="0"/>
              <a:t> </a:t>
            </a:r>
            <a:r>
              <a:rPr lang="en-US" sz="2000" dirty="0" err="1"/>
              <a:t>ponašanja</a:t>
            </a:r>
            <a:r>
              <a:rPr lang="en-US" sz="2000" dirty="0"/>
              <a:t> u </a:t>
            </a:r>
            <a:r>
              <a:rPr lang="en-US" sz="2000" dirty="0" err="1"/>
              <a:t>timu</a:t>
            </a:r>
            <a:r>
              <a:rPr lang="en-US" sz="2000" dirty="0"/>
              <a:t>, </a:t>
            </a:r>
            <a:r>
              <a:rPr lang="en-US" sz="2000" dirty="0" err="1"/>
              <a:t>uključujući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ponašanje</a:t>
            </a:r>
            <a:r>
              <a:rPr lang="en-US" sz="2000" dirty="0"/>
              <a:t> u Viber, WhatsApp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drugim</a:t>
            </a:r>
            <a:r>
              <a:rPr lang="en-US" sz="2000" dirty="0"/>
              <a:t> </a:t>
            </a:r>
            <a:r>
              <a:rPr lang="en-US" sz="2000" dirty="0" err="1"/>
              <a:t>grupama</a:t>
            </a:r>
            <a:r>
              <a:rPr lang="en-US" sz="2000" dirty="0" smtClean="0"/>
              <a:t>.</a:t>
            </a:r>
            <a:endParaRPr lang="sr-Latn-RS" sz="2000" dirty="0" smtClean="0"/>
          </a:p>
          <a:p>
            <a:r>
              <a:rPr lang="en-US" sz="2000" dirty="0" err="1" smtClean="0"/>
              <a:t>Roditelji</a:t>
            </a:r>
            <a:r>
              <a:rPr lang="en-US" sz="2000" dirty="0" smtClean="0"/>
              <a:t> </a:t>
            </a:r>
            <a:r>
              <a:rPr lang="en-US" sz="2000" dirty="0" err="1"/>
              <a:t>treba</a:t>
            </a:r>
            <a:r>
              <a:rPr lang="en-US" sz="2000" dirty="0"/>
              <a:t> da </a:t>
            </a:r>
            <a:r>
              <a:rPr lang="en-US" sz="2000" dirty="0" err="1"/>
              <a:t>razgovaraju</a:t>
            </a:r>
            <a:r>
              <a:rPr lang="en-US" sz="2000" dirty="0"/>
              <a:t> </a:t>
            </a:r>
            <a:r>
              <a:rPr lang="en-US" sz="2000" dirty="0" err="1"/>
              <a:t>sa</a:t>
            </a:r>
            <a:r>
              <a:rPr lang="en-US" sz="2000" dirty="0"/>
              <a:t> decom o tome </a:t>
            </a:r>
            <a:r>
              <a:rPr lang="en-US" sz="2000" dirty="0" err="1"/>
              <a:t>šta</a:t>
            </a:r>
            <a:r>
              <a:rPr lang="en-US" sz="2000" dirty="0"/>
              <a:t> se </a:t>
            </a:r>
            <a:r>
              <a:rPr lang="en-US" sz="2000" dirty="0" err="1"/>
              <a:t>dešava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internetu</a:t>
            </a:r>
            <a:r>
              <a:rPr lang="en-US" sz="2000" dirty="0"/>
              <a:t>, bez </a:t>
            </a:r>
            <a:r>
              <a:rPr lang="en-US" sz="2000" dirty="0" err="1"/>
              <a:t>osude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pretnji</a:t>
            </a:r>
            <a:r>
              <a:rPr lang="en-US" sz="2000" dirty="0"/>
              <a:t> </a:t>
            </a:r>
            <a:r>
              <a:rPr lang="en-US" sz="2000" dirty="0" err="1"/>
              <a:t>oduzimanjem</a:t>
            </a:r>
            <a:r>
              <a:rPr lang="en-US" sz="2000" dirty="0"/>
              <a:t> </a:t>
            </a:r>
            <a:r>
              <a:rPr lang="en-US" sz="2000" dirty="0" err="1"/>
              <a:t>telefona</a:t>
            </a:r>
            <a:r>
              <a:rPr lang="en-US" sz="2000" dirty="0" smtClean="0"/>
              <a:t>.</a:t>
            </a:r>
            <a:endParaRPr lang="sr-Latn-RS" sz="2000" dirty="0" smtClean="0"/>
          </a:p>
          <a:p>
            <a:r>
              <a:rPr lang="en-US" sz="2000" dirty="0" err="1" smtClean="0"/>
              <a:t>Klub</a:t>
            </a:r>
            <a:r>
              <a:rPr lang="en-US" sz="2000" dirty="0" smtClean="0"/>
              <a:t> </a:t>
            </a:r>
            <a:r>
              <a:rPr lang="en-US" sz="2000" dirty="0" err="1"/>
              <a:t>treba</a:t>
            </a:r>
            <a:r>
              <a:rPr lang="en-US" sz="2000" dirty="0"/>
              <a:t> da </a:t>
            </a:r>
            <a:r>
              <a:rPr lang="en-US" sz="2000" dirty="0" err="1"/>
              <a:t>ima</a:t>
            </a:r>
            <a:r>
              <a:rPr lang="en-US" sz="2000" dirty="0"/>
              <a:t> </a:t>
            </a:r>
            <a:r>
              <a:rPr lang="en-US" sz="2000" dirty="0" err="1"/>
              <a:t>jasnu</a:t>
            </a:r>
            <a:r>
              <a:rPr lang="en-US" sz="2000" dirty="0"/>
              <a:t> </a:t>
            </a:r>
            <a:r>
              <a:rPr lang="en-US" sz="2000" dirty="0" err="1"/>
              <a:t>poruku</a:t>
            </a:r>
            <a:r>
              <a:rPr lang="en-US" sz="2000" dirty="0"/>
              <a:t>: </a:t>
            </a:r>
            <a:r>
              <a:rPr lang="en-US" sz="2000" dirty="0" err="1"/>
              <a:t>nasilje</a:t>
            </a:r>
            <a:r>
              <a:rPr lang="en-US" sz="2000" dirty="0"/>
              <a:t>, </a:t>
            </a:r>
            <a:r>
              <a:rPr lang="en-US" sz="2000" dirty="0" err="1"/>
              <a:t>ponižavanje</a:t>
            </a:r>
            <a:r>
              <a:rPr lang="en-US" sz="2000" dirty="0"/>
              <a:t>, </a:t>
            </a:r>
            <a:r>
              <a:rPr lang="en-US" sz="2000" dirty="0" err="1"/>
              <a:t>ismevanje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deljenje</a:t>
            </a:r>
            <a:r>
              <a:rPr lang="en-US" sz="2000" dirty="0"/>
              <a:t> </a:t>
            </a:r>
            <a:r>
              <a:rPr lang="en-US" sz="2000" dirty="0" err="1"/>
              <a:t>tuđih</a:t>
            </a:r>
            <a:r>
              <a:rPr lang="en-US" sz="2000" dirty="0"/>
              <a:t> </a:t>
            </a:r>
            <a:r>
              <a:rPr lang="en-US" sz="2000" dirty="0" err="1"/>
              <a:t>fotografija</a:t>
            </a:r>
            <a:r>
              <a:rPr lang="en-US" sz="2000" dirty="0"/>
              <a:t> bez </a:t>
            </a:r>
            <a:r>
              <a:rPr lang="en-US" sz="2000" dirty="0" err="1"/>
              <a:t>dozvole</a:t>
            </a:r>
            <a:r>
              <a:rPr lang="en-US" sz="2000" dirty="0"/>
              <a:t> </a:t>
            </a:r>
            <a:r>
              <a:rPr lang="en-US" sz="2000" dirty="0" err="1"/>
              <a:t>nisu</a:t>
            </a:r>
            <a:r>
              <a:rPr lang="en-US" sz="2000" dirty="0"/>
              <a:t> </a:t>
            </a:r>
            <a:r>
              <a:rPr lang="en-US" sz="2000" dirty="0" err="1"/>
              <a:t>deo</a:t>
            </a:r>
            <a:r>
              <a:rPr lang="en-US" sz="2000" dirty="0"/>
              <a:t> </a:t>
            </a:r>
            <a:r>
              <a:rPr lang="en-US" sz="2000" dirty="0" err="1"/>
              <a:t>sportskog</a:t>
            </a:r>
            <a:r>
              <a:rPr lang="en-US" sz="2000" dirty="0"/>
              <a:t> </a:t>
            </a:r>
            <a:r>
              <a:rPr lang="en-US" sz="2000" dirty="0" err="1"/>
              <a:t>duha</a:t>
            </a:r>
            <a:r>
              <a:rPr lang="en-US" sz="2000" dirty="0" smtClean="0"/>
              <a:t>.</a:t>
            </a:r>
            <a:endParaRPr lang="sr-Latn-RS" sz="2000" dirty="0" smtClean="0"/>
          </a:p>
          <a:p>
            <a:r>
              <a:rPr lang="en-US" sz="2000" dirty="0" err="1" smtClean="0"/>
              <a:t>Mladi</a:t>
            </a:r>
            <a:r>
              <a:rPr lang="en-US" sz="2000" dirty="0" smtClean="0"/>
              <a:t> </a:t>
            </a:r>
            <a:r>
              <a:rPr lang="en-US" sz="2000" dirty="0" err="1"/>
              <a:t>sportisti</a:t>
            </a:r>
            <a:r>
              <a:rPr lang="en-US" sz="2000" dirty="0"/>
              <a:t> </a:t>
            </a:r>
            <a:r>
              <a:rPr lang="en-US" sz="2000" dirty="0" err="1"/>
              <a:t>moraju</a:t>
            </a:r>
            <a:r>
              <a:rPr lang="en-US" sz="2000" dirty="0"/>
              <a:t> da </a:t>
            </a:r>
            <a:r>
              <a:rPr lang="en-US" sz="2000" dirty="0" err="1"/>
              <a:t>znaju</a:t>
            </a:r>
            <a:r>
              <a:rPr lang="en-US" sz="2000" dirty="0"/>
              <a:t> </a:t>
            </a:r>
            <a:r>
              <a:rPr lang="en-US" sz="2000" dirty="0" err="1"/>
              <a:t>kome</a:t>
            </a:r>
            <a:r>
              <a:rPr lang="en-US" sz="2000" dirty="0"/>
              <a:t> </a:t>
            </a:r>
            <a:r>
              <a:rPr lang="en-US" sz="2000" dirty="0" err="1"/>
              <a:t>mogu</a:t>
            </a:r>
            <a:r>
              <a:rPr lang="en-US" sz="2000" dirty="0"/>
              <a:t> da se </a:t>
            </a:r>
            <a:r>
              <a:rPr lang="en-US" sz="2000" dirty="0" err="1"/>
              <a:t>obrate</a:t>
            </a:r>
            <a:r>
              <a:rPr lang="en-US" sz="2000" dirty="0"/>
              <a:t> </a:t>
            </a:r>
            <a:r>
              <a:rPr lang="en-US" sz="2000" dirty="0" err="1"/>
              <a:t>ako</a:t>
            </a:r>
            <a:r>
              <a:rPr lang="en-US" sz="2000" dirty="0"/>
              <a:t> </a:t>
            </a:r>
            <a:r>
              <a:rPr lang="en-US" sz="2000" dirty="0" err="1"/>
              <a:t>dožive</a:t>
            </a:r>
            <a:r>
              <a:rPr lang="en-US" sz="2000" dirty="0"/>
              <a:t> </a:t>
            </a:r>
            <a:r>
              <a:rPr lang="en-US" sz="2000" dirty="0" err="1"/>
              <a:t>ili</a:t>
            </a:r>
            <a:r>
              <a:rPr lang="en-US" sz="2000" dirty="0"/>
              <a:t> vide </a:t>
            </a:r>
            <a:r>
              <a:rPr lang="en-US" sz="2000" dirty="0" err="1"/>
              <a:t>digitalno</a:t>
            </a:r>
            <a:r>
              <a:rPr lang="en-US" sz="2000" dirty="0"/>
              <a:t> </a:t>
            </a:r>
            <a:r>
              <a:rPr lang="en-US" sz="2000" dirty="0" err="1"/>
              <a:t>nasilje</a:t>
            </a:r>
            <a:r>
              <a:rPr lang="en-US" sz="2000" dirty="0"/>
              <a:t> — </a:t>
            </a:r>
            <a:r>
              <a:rPr lang="en-US" sz="2000" dirty="0" err="1"/>
              <a:t>roditelju</a:t>
            </a:r>
            <a:r>
              <a:rPr lang="en-US" sz="2000" dirty="0"/>
              <a:t>, </a:t>
            </a:r>
            <a:r>
              <a:rPr lang="en-US" sz="2000" dirty="0" err="1"/>
              <a:t>treneru</a:t>
            </a:r>
            <a:r>
              <a:rPr lang="en-US" sz="2000" dirty="0"/>
              <a:t>, </a:t>
            </a:r>
            <a:r>
              <a:rPr lang="en-US" sz="2000" dirty="0" err="1"/>
              <a:t>pedagogu</a:t>
            </a:r>
            <a:r>
              <a:rPr lang="en-US" sz="2000" dirty="0"/>
              <a:t>, </a:t>
            </a:r>
            <a:r>
              <a:rPr lang="en-US" sz="2000" dirty="0" err="1"/>
              <a:t>psihologu</a:t>
            </a:r>
            <a:r>
              <a:rPr lang="en-US" sz="2000" dirty="0"/>
              <a:t> </a:t>
            </a:r>
            <a:r>
              <a:rPr lang="en-US" sz="2000" dirty="0" err="1"/>
              <a:t>ili</a:t>
            </a:r>
            <a:r>
              <a:rPr lang="en-US" sz="2000" dirty="0"/>
              <a:t> </a:t>
            </a:r>
            <a:r>
              <a:rPr lang="en-US" sz="2000" dirty="0" err="1"/>
              <a:t>drugoj</a:t>
            </a:r>
            <a:r>
              <a:rPr lang="en-US" sz="2000" dirty="0"/>
              <a:t> </a:t>
            </a:r>
            <a:r>
              <a:rPr lang="en-US" sz="2000" dirty="0" err="1"/>
              <a:t>osobi</a:t>
            </a:r>
            <a:r>
              <a:rPr lang="en-US" sz="2000" dirty="0"/>
              <a:t> od </a:t>
            </a:r>
            <a:r>
              <a:rPr lang="en-US" sz="2000" dirty="0" err="1"/>
              <a:t>poverenja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268700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3BD8413-C238-49D7-A4E1-E8FEF1811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Hvala na pažnji!</a:t>
            </a:r>
            <a:br>
              <a:rPr lang="sr-Latn-RS" dirty="0" smtClean="0"/>
            </a:br>
            <a:r>
              <a:rPr lang="sr-Latn-RS" dirty="0" smtClean="0"/>
              <a:t>www.katarinajonev.com</a:t>
            </a: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B24BF10-2B55-43AB-9F77-F1A141038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794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Custom 12">
      <a:dk1>
        <a:srgbClr val="000000"/>
      </a:dk1>
      <a:lt1>
        <a:srgbClr val="FFFFFF"/>
      </a:lt1>
      <a:dk2>
        <a:srgbClr val="6D6E71"/>
      </a:dk2>
      <a:lt2>
        <a:srgbClr val="58595B"/>
      </a:lt2>
      <a:accent1>
        <a:srgbClr val="0065A4"/>
      </a:accent1>
      <a:accent2>
        <a:srgbClr val="47C3D3"/>
      </a:accent2>
      <a:accent3>
        <a:srgbClr val="8F2D63"/>
      </a:accent3>
      <a:accent4>
        <a:srgbClr val="1A6871"/>
      </a:accent4>
      <a:accent5>
        <a:srgbClr val="0C4360"/>
      </a:accent5>
      <a:accent6>
        <a:srgbClr val="F47735"/>
      </a:accent6>
      <a:hlink>
        <a:srgbClr val="00559A"/>
      </a:hlink>
      <a:folHlink>
        <a:srgbClr val="595851"/>
      </a:folHlink>
    </a:clrScheme>
    <a:fontScheme name="Custom 3">
      <a:majorFont>
        <a:latin typeface="Trebuchet M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66687569_Modern blue presentation_AAS_v5" id="{C7B59113-CD15-4341-96CA-86E715D5BE98}" vid="{5A8FDAEB-3DF3-4B3C-A708-49813F8D6F8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5757914-1161-4661-9696-421FD6935CDD}">
  <ds:schemaRefs>
    <ds:schemaRef ds:uri="http://schemas.microsoft.com/office/2006/documentManagement/types"/>
    <ds:schemaRef ds:uri="16c05727-aa75-4e4a-9b5f-8a80a1165891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www.w3.org/XML/1998/namespace"/>
    <ds:schemaRef ds:uri="http://purl.org/dc/dcmitype/"/>
    <ds:schemaRef ds:uri="http://schemas.microsoft.com/office/infopath/2007/PartnerControls"/>
    <ds:schemaRef ds:uri="71af3243-3dd4-4a8d-8c0d-dd76da1f02a5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5B26E0C9-B2AA-42E6-97B6-E1B7D9EAF12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C103400-4A22-4E35-B588-4C4D426389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Modern blue presentation</Template>
  <TotalTime>0</TotalTime>
  <Words>664</Words>
  <Application>Microsoft Office PowerPoint</Application>
  <PresentationFormat>Widescreen</PresentationFormat>
  <Paragraphs>52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Tahoma</vt:lpstr>
      <vt:lpstr>Trade Gothic LT Pro</vt:lpstr>
      <vt:lpstr>Trebuchet MS</vt:lpstr>
      <vt:lpstr>Office Theme</vt:lpstr>
      <vt:lpstr>Digitalno vršnjačko nasilje i sport</vt:lpstr>
      <vt:lpstr>Šta je digitalno nasilje:</vt:lpstr>
      <vt:lpstr>Oblici digitalnog nasilja među decom</vt:lpstr>
      <vt:lpstr>Primeri digitalnog nasilja prema mladim sportistima</vt:lpstr>
      <vt:lpstr>Zašto su mladi sportisti često meta digitalnog nasilja?</vt:lpstr>
      <vt:lpstr>Posledice po mlade sportiste</vt:lpstr>
      <vt:lpstr>Uloga trenera, roditelja i kluba</vt:lpstr>
      <vt:lpstr>Hvala na pažnji! www.katarinajonev.com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2026-05-23T07:29:51Z</dcterms:created>
  <dcterms:modified xsi:type="dcterms:W3CDTF">2026-05-23T07:40:14Z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